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8" r:id="rId4"/>
    <p:sldMasterId id="214748366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7559675" cx="10691800"/>
  <p:notesSz cx="6858000" cy="9144000"/>
  <p:embeddedFontLst>
    <p:embeddedFont>
      <p:font typeface="Open Sans"/>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OpenSans-italic.fntdata"/><Relationship Id="rId11" Type="http://schemas.openxmlformats.org/officeDocument/2006/relationships/slide" Target="slides/slide5.xml"/><Relationship Id="rId10" Type="http://schemas.openxmlformats.org/officeDocument/2006/relationships/slide" Target="slides/slide4.xml"/><Relationship Id="rId21" Type="http://schemas.openxmlformats.org/officeDocument/2006/relationships/font" Target="fonts/OpenSans-bold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font" Target="fonts/OpenSans-bold.fntdata"/><Relationship Id="rId6" Type="http://schemas.openxmlformats.org/officeDocument/2006/relationships/notesMaster" Target="notesMasters/notesMaster1.xml"/><Relationship Id="rId18" Type="http://schemas.openxmlformats.org/officeDocument/2006/relationships/font" Target="fonts/OpenSans-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pl-PL"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695d5b2ab1_0_7: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3695d5b2ab1_0_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g3695d5b2ab1_0_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7" name="Google Shape;267;p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p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0" name="Google Shape;220;p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p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4" name="Google Shape;234;p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695d5b2ab1_0_11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1" name="Google Shape;241;g3695d5b2ab1_0_113: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3695d5b2ab1_0_0: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3695d5b2ab1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2" name="Google Shape;252;g3695d5b2ab1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1" Type="http://schemas.openxmlformats.org/officeDocument/2006/relationships/image" Target="../media/image1.png"/><Relationship Id="rId10" Type="http://schemas.openxmlformats.org/officeDocument/2006/relationships/image" Target="../media/image20.png"/><Relationship Id="rId13" Type="http://schemas.openxmlformats.org/officeDocument/2006/relationships/image" Target="../media/image8.png"/><Relationship Id="rId12" Type="http://schemas.openxmlformats.org/officeDocument/2006/relationships/image" Target="../media/image15.png"/><Relationship Id="rId1" Type="http://schemas.openxmlformats.org/officeDocument/2006/relationships/slideMaster" Target="../slideMasters/slideMaster1.xml"/><Relationship Id="rId2" Type="http://schemas.openxmlformats.org/officeDocument/2006/relationships/image" Target="../media/image34.png"/><Relationship Id="rId3" Type="http://schemas.openxmlformats.org/officeDocument/2006/relationships/image" Target="../media/image32.png"/><Relationship Id="rId4" Type="http://schemas.openxmlformats.org/officeDocument/2006/relationships/image" Target="../media/image28.png"/><Relationship Id="rId9" Type="http://schemas.openxmlformats.org/officeDocument/2006/relationships/image" Target="../media/image11.png"/><Relationship Id="rId15" Type="http://schemas.openxmlformats.org/officeDocument/2006/relationships/image" Target="../media/image40.png"/><Relationship Id="rId14" Type="http://schemas.openxmlformats.org/officeDocument/2006/relationships/image" Target="../media/image6.png"/><Relationship Id="rId17" Type="http://schemas.openxmlformats.org/officeDocument/2006/relationships/image" Target="../media/image41.png"/><Relationship Id="rId16" Type="http://schemas.openxmlformats.org/officeDocument/2006/relationships/image" Target="../media/image42.png"/><Relationship Id="rId5" Type="http://schemas.openxmlformats.org/officeDocument/2006/relationships/image" Target="../media/image9.png"/><Relationship Id="rId6" Type="http://schemas.openxmlformats.org/officeDocument/2006/relationships/image" Target="../media/image12.png"/><Relationship Id="rId7" Type="http://schemas.openxmlformats.org/officeDocument/2006/relationships/image" Target="../media/image2.png"/><Relationship Id="rId8"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4.png"/><Relationship Id="rId3" Type="http://schemas.openxmlformats.org/officeDocument/2006/relationships/image" Target="../media/image32.png"/><Relationship Id="rId4" Type="http://schemas.openxmlformats.org/officeDocument/2006/relationships/image" Target="../media/image28.png"/><Relationship Id="rId5"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1" Type="http://schemas.openxmlformats.org/officeDocument/2006/relationships/image" Target="../media/image1.png"/><Relationship Id="rId10" Type="http://schemas.openxmlformats.org/officeDocument/2006/relationships/image" Target="../media/image20.png"/><Relationship Id="rId13" Type="http://schemas.openxmlformats.org/officeDocument/2006/relationships/image" Target="../media/image8.png"/><Relationship Id="rId12" Type="http://schemas.openxmlformats.org/officeDocument/2006/relationships/image" Target="../media/image15.png"/><Relationship Id="rId1" Type="http://schemas.openxmlformats.org/officeDocument/2006/relationships/slideMaster" Target="../slideMasters/slideMaster2.xml"/><Relationship Id="rId2" Type="http://schemas.openxmlformats.org/officeDocument/2006/relationships/image" Target="../media/image34.png"/><Relationship Id="rId3" Type="http://schemas.openxmlformats.org/officeDocument/2006/relationships/image" Target="../media/image32.png"/><Relationship Id="rId4" Type="http://schemas.openxmlformats.org/officeDocument/2006/relationships/image" Target="../media/image28.png"/><Relationship Id="rId9" Type="http://schemas.openxmlformats.org/officeDocument/2006/relationships/image" Target="../media/image11.png"/><Relationship Id="rId15" Type="http://schemas.openxmlformats.org/officeDocument/2006/relationships/image" Target="../media/image40.png"/><Relationship Id="rId14" Type="http://schemas.openxmlformats.org/officeDocument/2006/relationships/image" Target="../media/image6.png"/><Relationship Id="rId17" Type="http://schemas.openxmlformats.org/officeDocument/2006/relationships/image" Target="../media/image41.png"/><Relationship Id="rId16" Type="http://schemas.openxmlformats.org/officeDocument/2006/relationships/image" Target="../media/image42.png"/><Relationship Id="rId5" Type="http://schemas.openxmlformats.org/officeDocument/2006/relationships/image" Target="../media/image9.png"/><Relationship Id="rId6" Type="http://schemas.openxmlformats.org/officeDocument/2006/relationships/image" Target="../media/image12.png"/><Relationship Id="rId7" Type="http://schemas.openxmlformats.org/officeDocument/2006/relationships/image" Target="../media/image2.png"/><Relationship Id="rId8"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4.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32.png"/><Relationship Id="rId7" Type="http://schemas.openxmlformats.org/officeDocument/2006/relationships/image" Target="../media/image28.png"/><Relationship Id="rId8"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2.png"/><Relationship Id="rId3" Type="http://schemas.openxmlformats.org/officeDocument/2006/relationships/image" Target="../media/image28.png"/><Relationship Id="rId4" Type="http://schemas.openxmlformats.org/officeDocument/2006/relationships/image" Target="../media/image9.png"/><Relationship Id="rId5" Type="http://schemas.openxmlformats.org/officeDocument/2006/relationships/image" Target="../media/image3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4.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32.png"/><Relationship Id="rId7" Type="http://schemas.openxmlformats.org/officeDocument/2006/relationships/image" Target="../media/image28.png"/><Relationship Id="rId8" Type="http://schemas.openxmlformats.org/officeDocument/2006/relationships/image" Target="../media/image9.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4.png"/><Relationship Id="rId3" Type="http://schemas.openxmlformats.org/officeDocument/2006/relationships/image" Target="../media/image32.png"/><Relationship Id="rId4" Type="http://schemas.openxmlformats.org/officeDocument/2006/relationships/image" Target="../media/image28.png"/><Relationship Id="rId5"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2.png"/><Relationship Id="rId3" Type="http://schemas.openxmlformats.org/officeDocument/2006/relationships/image" Target="../media/image28.png"/><Relationship Id="rId4" Type="http://schemas.openxmlformats.org/officeDocument/2006/relationships/image" Target="../media/image9.png"/><Relationship Id="rId5" Type="http://schemas.openxmlformats.org/officeDocument/2006/relationships/image" Target="../media/image3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lajd tytułowy (długi tytuł)" showMasterSp="0" type="title">
  <p:cSld name="TITLE">
    <p:spTree>
      <p:nvGrpSpPr>
        <p:cNvPr id="16" name="Shape 16"/>
        <p:cNvGrpSpPr/>
        <p:nvPr/>
      </p:nvGrpSpPr>
      <p:grpSpPr>
        <a:xfrm>
          <a:off x="0" y="0"/>
          <a:ext cx="0" cy="0"/>
          <a:chOff x="0" y="0"/>
          <a:chExt cx="0" cy="0"/>
        </a:xfrm>
      </p:grpSpPr>
      <p:sp>
        <p:nvSpPr>
          <p:cNvPr id="17" name="Google Shape;17;p2"/>
          <p:cNvSpPr/>
          <p:nvPr/>
        </p:nvSpPr>
        <p:spPr>
          <a:xfrm>
            <a:off x="1025525" y="1983572"/>
            <a:ext cx="8640763" cy="4316627"/>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 name="Google Shape;18;p2"/>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19" name="Google Shape;19;p2"/>
          <p:cNvPicPr preferRelativeResize="0"/>
          <p:nvPr/>
        </p:nvPicPr>
        <p:blipFill rotWithShape="1">
          <a:blip r:embed="rId2">
            <a:alphaModFix/>
          </a:blip>
          <a:srcRect b="0" l="0" r="0" t="0"/>
          <a:stretch/>
        </p:blipFill>
        <p:spPr>
          <a:xfrm>
            <a:off x="1025525" y="1983572"/>
            <a:ext cx="3959225" cy="720090"/>
          </a:xfrm>
          <a:prstGeom prst="rect">
            <a:avLst/>
          </a:prstGeom>
          <a:noFill/>
          <a:ln>
            <a:noFill/>
          </a:ln>
        </p:spPr>
      </p:pic>
      <p:sp>
        <p:nvSpPr>
          <p:cNvPr id="20" name="Google Shape;20;p2"/>
          <p:cNvSpPr txBox="1"/>
          <p:nvPr>
            <p:ph type="ctrTitle"/>
          </p:nvPr>
        </p:nvSpPr>
        <p:spPr>
          <a:xfrm>
            <a:off x="1385877" y="3070227"/>
            <a:ext cx="7920115" cy="1087764"/>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2"/>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22" name="Google Shape;22;p2"/>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23" name="Google Shape;23;p2"/>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j z dopiskiem dofinansowane przez Unię Europejską" id="24" name="Google Shape;24;p2"/>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25" name="Google Shape;25;p2"/>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pic>
        <p:nvPicPr>
          <p:cNvPr id="26" name="Google Shape;26;p2"/>
          <p:cNvPicPr preferRelativeResize="0"/>
          <p:nvPr/>
        </p:nvPicPr>
        <p:blipFill rotWithShape="1">
          <a:blip r:embed="rId6">
            <a:alphaModFix amt="55000"/>
          </a:blip>
          <a:srcRect b="0" l="0" r="0" t="0"/>
          <a:stretch/>
        </p:blipFill>
        <p:spPr>
          <a:xfrm>
            <a:off x="652757" y="1244366"/>
            <a:ext cx="381000" cy="381000"/>
          </a:xfrm>
          <a:prstGeom prst="rect">
            <a:avLst/>
          </a:prstGeom>
          <a:noFill/>
          <a:ln>
            <a:noFill/>
          </a:ln>
        </p:spPr>
      </p:pic>
      <p:pic>
        <p:nvPicPr>
          <p:cNvPr id="27" name="Google Shape;27;p2"/>
          <p:cNvPicPr preferRelativeResize="0"/>
          <p:nvPr/>
        </p:nvPicPr>
        <p:blipFill rotWithShape="1">
          <a:blip r:embed="rId7">
            <a:alphaModFix amt="55000"/>
          </a:blip>
          <a:srcRect b="0" l="0" r="0" t="0"/>
          <a:stretch/>
        </p:blipFill>
        <p:spPr>
          <a:xfrm>
            <a:off x="1365250" y="545866"/>
            <a:ext cx="381000" cy="381000"/>
          </a:xfrm>
          <a:prstGeom prst="rect">
            <a:avLst/>
          </a:prstGeom>
          <a:noFill/>
          <a:ln>
            <a:noFill/>
          </a:ln>
        </p:spPr>
      </p:pic>
      <p:pic>
        <p:nvPicPr>
          <p:cNvPr id="28" name="Google Shape;28;p2"/>
          <p:cNvPicPr preferRelativeResize="0"/>
          <p:nvPr/>
        </p:nvPicPr>
        <p:blipFill rotWithShape="1">
          <a:blip r:embed="rId8">
            <a:alphaModFix amt="55000"/>
          </a:blip>
          <a:srcRect b="0" l="0" r="0" t="0"/>
          <a:stretch/>
        </p:blipFill>
        <p:spPr>
          <a:xfrm>
            <a:off x="1380511" y="1244366"/>
            <a:ext cx="381000" cy="381000"/>
          </a:xfrm>
          <a:prstGeom prst="rect">
            <a:avLst/>
          </a:prstGeom>
          <a:noFill/>
          <a:ln>
            <a:noFill/>
          </a:ln>
        </p:spPr>
      </p:pic>
      <p:pic>
        <p:nvPicPr>
          <p:cNvPr id="29" name="Google Shape;29;p2"/>
          <p:cNvPicPr preferRelativeResize="0"/>
          <p:nvPr/>
        </p:nvPicPr>
        <p:blipFill rotWithShape="1">
          <a:blip r:embed="rId9">
            <a:alphaModFix amt="55000"/>
          </a:blip>
          <a:srcRect b="0" l="0" r="0" t="0"/>
          <a:stretch/>
        </p:blipFill>
        <p:spPr>
          <a:xfrm>
            <a:off x="4265786" y="538288"/>
            <a:ext cx="381000" cy="381000"/>
          </a:xfrm>
          <a:prstGeom prst="rect">
            <a:avLst/>
          </a:prstGeom>
          <a:noFill/>
          <a:ln>
            <a:noFill/>
          </a:ln>
        </p:spPr>
      </p:pic>
      <p:pic>
        <p:nvPicPr>
          <p:cNvPr id="30" name="Google Shape;30;p2"/>
          <p:cNvPicPr preferRelativeResize="0"/>
          <p:nvPr/>
        </p:nvPicPr>
        <p:blipFill rotWithShape="1">
          <a:blip r:embed="rId10">
            <a:alphaModFix amt="55000"/>
          </a:blip>
          <a:srcRect b="0" l="0" r="0" t="0"/>
          <a:stretch/>
        </p:blipFill>
        <p:spPr>
          <a:xfrm>
            <a:off x="644525" y="545866"/>
            <a:ext cx="381000" cy="381000"/>
          </a:xfrm>
          <a:prstGeom prst="rect">
            <a:avLst/>
          </a:prstGeom>
          <a:noFill/>
          <a:ln>
            <a:noFill/>
          </a:ln>
        </p:spPr>
      </p:pic>
      <p:pic>
        <p:nvPicPr>
          <p:cNvPr id="31" name="Google Shape;31;p2"/>
          <p:cNvPicPr preferRelativeResize="0"/>
          <p:nvPr/>
        </p:nvPicPr>
        <p:blipFill rotWithShape="1">
          <a:blip r:embed="rId11">
            <a:alphaModFix amt="55000"/>
          </a:blip>
          <a:srcRect b="0" l="0" r="0" t="0"/>
          <a:stretch/>
        </p:blipFill>
        <p:spPr>
          <a:xfrm>
            <a:off x="2104293" y="1254829"/>
            <a:ext cx="381000" cy="381000"/>
          </a:xfrm>
          <a:prstGeom prst="rect">
            <a:avLst/>
          </a:prstGeom>
          <a:noFill/>
          <a:ln>
            <a:noFill/>
          </a:ln>
        </p:spPr>
      </p:pic>
      <p:pic>
        <p:nvPicPr>
          <p:cNvPr id="32" name="Google Shape;32;p2"/>
          <p:cNvPicPr preferRelativeResize="0"/>
          <p:nvPr/>
        </p:nvPicPr>
        <p:blipFill rotWithShape="1">
          <a:blip r:embed="rId12">
            <a:alphaModFix amt="55000"/>
          </a:blip>
          <a:srcRect b="0" l="0" r="0" t="0"/>
          <a:stretch/>
        </p:blipFill>
        <p:spPr>
          <a:xfrm>
            <a:off x="2814637" y="543567"/>
            <a:ext cx="381000" cy="381000"/>
          </a:xfrm>
          <a:prstGeom prst="rect">
            <a:avLst/>
          </a:prstGeom>
          <a:noFill/>
          <a:ln>
            <a:noFill/>
          </a:ln>
        </p:spPr>
      </p:pic>
      <p:pic>
        <p:nvPicPr>
          <p:cNvPr id="33" name="Google Shape;33;p2"/>
          <p:cNvPicPr preferRelativeResize="0"/>
          <p:nvPr/>
        </p:nvPicPr>
        <p:blipFill rotWithShape="1">
          <a:blip r:embed="rId13">
            <a:alphaModFix amt="55000"/>
          </a:blip>
          <a:srcRect b="0" l="0" r="0" t="0"/>
          <a:stretch/>
        </p:blipFill>
        <p:spPr>
          <a:xfrm>
            <a:off x="3537018" y="535269"/>
            <a:ext cx="381000" cy="381000"/>
          </a:xfrm>
          <a:prstGeom prst="rect">
            <a:avLst/>
          </a:prstGeom>
          <a:noFill/>
          <a:ln>
            <a:noFill/>
          </a:ln>
        </p:spPr>
      </p:pic>
      <p:pic>
        <p:nvPicPr>
          <p:cNvPr id="34" name="Google Shape;34;p2"/>
          <p:cNvPicPr preferRelativeResize="0"/>
          <p:nvPr/>
        </p:nvPicPr>
        <p:blipFill rotWithShape="1">
          <a:blip r:embed="rId14">
            <a:alphaModFix amt="55000"/>
          </a:blip>
          <a:srcRect b="0" l="0" r="0" t="0"/>
          <a:stretch/>
        </p:blipFill>
        <p:spPr>
          <a:xfrm>
            <a:off x="2092256" y="531095"/>
            <a:ext cx="381000" cy="381000"/>
          </a:xfrm>
          <a:prstGeom prst="rect">
            <a:avLst/>
          </a:prstGeom>
          <a:noFill/>
          <a:ln>
            <a:noFill/>
          </a:ln>
        </p:spPr>
      </p:pic>
      <p:pic>
        <p:nvPicPr>
          <p:cNvPr id="35" name="Google Shape;35;p2"/>
          <p:cNvPicPr preferRelativeResize="0"/>
          <p:nvPr/>
        </p:nvPicPr>
        <p:blipFill rotWithShape="1">
          <a:blip r:embed="rId15">
            <a:alphaModFix amt="55000"/>
          </a:blip>
          <a:srcRect b="0" l="0" r="0" t="0"/>
          <a:stretch/>
        </p:blipFill>
        <p:spPr>
          <a:xfrm>
            <a:off x="3534802" y="1251987"/>
            <a:ext cx="381000" cy="381000"/>
          </a:xfrm>
          <a:prstGeom prst="rect">
            <a:avLst/>
          </a:prstGeom>
          <a:noFill/>
          <a:ln>
            <a:noFill/>
          </a:ln>
        </p:spPr>
      </p:pic>
      <p:pic>
        <p:nvPicPr>
          <p:cNvPr id="36" name="Google Shape;36;p2"/>
          <p:cNvPicPr preferRelativeResize="0"/>
          <p:nvPr/>
        </p:nvPicPr>
        <p:blipFill rotWithShape="1">
          <a:blip r:embed="rId16">
            <a:alphaModFix amt="55000"/>
          </a:blip>
          <a:srcRect b="0" l="0" r="0" t="0"/>
          <a:stretch/>
        </p:blipFill>
        <p:spPr>
          <a:xfrm>
            <a:off x="4265613" y="1250549"/>
            <a:ext cx="381000" cy="381000"/>
          </a:xfrm>
          <a:prstGeom prst="rect">
            <a:avLst/>
          </a:prstGeom>
          <a:noFill/>
          <a:ln>
            <a:noFill/>
          </a:ln>
        </p:spPr>
      </p:pic>
      <p:pic>
        <p:nvPicPr>
          <p:cNvPr id="37" name="Google Shape;37;p2"/>
          <p:cNvPicPr preferRelativeResize="0"/>
          <p:nvPr/>
        </p:nvPicPr>
        <p:blipFill rotWithShape="1">
          <a:blip r:embed="rId17">
            <a:alphaModFix amt="55000"/>
          </a:blip>
          <a:srcRect b="0" l="0" r="0" t="0"/>
          <a:stretch/>
        </p:blipFill>
        <p:spPr>
          <a:xfrm>
            <a:off x="2814637" y="1250549"/>
            <a:ext cx="381000" cy="381000"/>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końcowy" showMasterSp="0">
  <p:cSld name="Slajd końcowy">
    <p:spTree>
      <p:nvGrpSpPr>
        <p:cNvPr id="91" name="Shape 91"/>
        <p:cNvGrpSpPr/>
        <p:nvPr/>
      </p:nvGrpSpPr>
      <p:grpSpPr>
        <a:xfrm>
          <a:off x="0" y="0"/>
          <a:ext cx="0" cy="0"/>
          <a:chOff x="0" y="0"/>
          <a:chExt cx="0" cy="0"/>
        </a:xfrm>
      </p:grpSpPr>
      <p:sp>
        <p:nvSpPr>
          <p:cNvPr id="92" name="Google Shape;92;p11"/>
          <p:cNvSpPr/>
          <p:nvPr/>
        </p:nvSpPr>
        <p:spPr>
          <a:xfrm>
            <a:off x="2465388" y="4500563"/>
            <a:ext cx="8226426"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 name="Google Shape;93;p11"/>
          <p:cNvSpPr/>
          <p:nvPr>
            <p:ph idx="2" type="pic"/>
          </p:nvPr>
        </p:nvSpPr>
        <p:spPr>
          <a:xfrm>
            <a:off x="1025525" y="0"/>
            <a:ext cx="8640763" cy="5221288"/>
          </a:xfrm>
          <a:prstGeom prst="rect">
            <a:avLst/>
          </a:prstGeom>
          <a:solidFill>
            <a:srgbClr val="F2F2F2"/>
          </a:solidFill>
          <a:ln>
            <a:noFill/>
          </a:ln>
        </p:spPr>
      </p:sp>
      <p:pic>
        <p:nvPicPr>
          <p:cNvPr descr="Obraz zawierający tekst&#10;&#10;Opis wygenerowany automatycznie" id="94" name="Google Shape;94;p11"/>
          <p:cNvPicPr preferRelativeResize="0"/>
          <p:nvPr/>
        </p:nvPicPr>
        <p:blipFill rotWithShape="1">
          <a:blip r:embed="rId2">
            <a:alphaModFix/>
          </a:blip>
          <a:srcRect b="0" l="0" r="0" t="0"/>
          <a:stretch/>
        </p:blipFill>
        <p:spPr>
          <a:xfrm>
            <a:off x="2466975" y="4500563"/>
            <a:ext cx="3959225" cy="720090"/>
          </a:xfrm>
          <a:prstGeom prst="rect">
            <a:avLst/>
          </a:prstGeom>
          <a:noFill/>
          <a:ln>
            <a:noFill/>
          </a:ln>
        </p:spPr>
      </p:pic>
      <p:sp>
        <p:nvSpPr>
          <p:cNvPr id="95" name="Google Shape;95;p11"/>
          <p:cNvSpPr txBox="1"/>
          <p:nvPr>
            <p:ph type="title"/>
          </p:nvPr>
        </p:nvSpPr>
        <p:spPr>
          <a:xfrm>
            <a:off x="2825750" y="5593629"/>
            <a:ext cx="7559675" cy="705572"/>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znak Funduszy Europejskich" id="96" name="Google Shape;96;p11"/>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97" name="Google Shape;97;p11"/>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98" name="Google Shape;98;p11"/>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lajd tytułowy (długi tytuł)" showMasterSp="0" type="title">
  <p:cSld name="TITLE">
    <p:spTree>
      <p:nvGrpSpPr>
        <p:cNvPr id="106" name="Shape 106"/>
        <p:cNvGrpSpPr/>
        <p:nvPr/>
      </p:nvGrpSpPr>
      <p:grpSpPr>
        <a:xfrm>
          <a:off x="0" y="0"/>
          <a:ext cx="0" cy="0"/>
          <a:chOff x="0" y="0"/>
          <a:chExt cx="0" cy="0"/>
        </a:xfrm>
      </p:grpSpPr>
      <p:sp>
        <p:nvSpPr>
          <p:cNvPr id="107" name="Google Shape;107;p13"/>
          <p:cNvSpPr/>
          <p:nvPr/>
        </p:nvSpPr>
        <p:spPr>
          <a:xfrm>
            <a:off x="1025525" y="1983572"/>
            <a:ext cx="8640900" cy="4316700"/>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8" name="Google Shape;108;p13"/>
          <p:cNvSpPr/>
          <p:nvPr/>
        </p:nvSpPr>
        <p:spPr>
          <a:xfrm>
            <a:off x="1" y="0"/>
            <a:ext cx="4986300" cy="2694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109" name="Google Shape;109;p13"/>
          <p:cNvPicPr preferRelativeResize="0"/>
          <p:nvPr/>
        </p:nvPicPr>
        <p:blipFill rotWithShape="1">
          <a:blip r:embed="rId2">
            <a:alphaModFix/>
          </a:blip>
          <a:srcRect b="0" l="0" r="0" t="0"/>
          <a:stretch/>
        </p:blipFill>
        <p:spPr>
          <a:xfrm>
            <a:off x="1025525" y="1983572"/>
            <a:ext cx="3959226" cy="720090"/>
          </a:xfrm>
          <a:prstGeom prst="rect">
            <a:avLst/>
          </a:prstGeom>
          <a:noFill/>
          <a:ln>
            <a:noFill/>
          </a:ln>
        </p:spPr>
      </p:pic>
      <p:sp>
        <p:nvSpPr>
          <p:cNvPr id="110" name="Google Shape;110;p13"/>
          <p:cNvSpPr txBox="1"/>
          <p:nvPr>
            <p:ph type="ctrTitle"/>
          </p:nvPr>
        </p:nvSpPr>
        <p:spPr>
          <a:xfrm>
            <a:off x="1385877" y="3070227"/>
            <a:ext cx="7920000" cy="1087800"/>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1" name="Google Shape;111;p13"/>
          <p:cNvSpPr txBox="1"/>
          <p:nvPr>
            <p:ph idx="1" type="subTitle"/>
          </p:nvPr>
        </p:nvSpPr>
        <p:spPr>
          <a:xfrm>
            <a:off x="1385888" y="4861794"/>
            <a:ext cx="7920000"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112" name="Google Shape;112;p13"/>
          <p:cNvSpPr txBox="1"/>
          <p:nvPr>
            <p:ph idx="10" type="dt"/>
          </p:nvPr>
        </p:nvSpPr>
        <p:spPr>
          <a:xfrm>
            <a:off x="7865356" y="540402"/>
            <a:ext cx="1799700" cy="349200"/>
          </a:xfrm>
          <a:prstGeom prst="rect">
            <a:avLst/>
          </a:prstGeom>
          <a:noFill/>
          <a:ln>
            <a:noFill/>
          </a:ln>
        </p:spPr>
        <p:txBody>
          <a:bodyPr anchorCtr="0" anchor="t" bIns="0" lIns="0" spcFirstLastPara="1" rIns="0" wrap="square" tIns="0">
            <a:noAutofit/>
          </a:bodyPr>
          <a:lstStyle>
            <a:lvl1pPr lvl="0" marR="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113" name="Google Shape;113;p13"/>
          <p:cNvPicPr preferRelativeResize="0"/>
          <p:nvPr/>
        </p:nvPicPr>
        <p:blipFill rotWithShape="1">
          <a:blip r:embed="rId3">
            <a:alphaModFix/>
          </a:blip>
          <a:srcRect b="0" l="0" r="0" t="0"/>
          <a:stretch/>
        </p:blipFill>
        <p:spPr>
          <a:xfrm>
            <a:off x="792000" y="6371047"/>
            <a:ext cx="1621257" cy="949191"/>
          </a:xfrm>
          <a:prstGeom prst="rect">
            <a:avLst/>
          </a:prstGeom>
          <a:noFill/>
          <a:ln>
            <a:noFill/>
          </a:ln>
        </p:spPr>
      </p:pic>
      <p:pic>
        <p:nvPicPr>
          <p:cNvPr descr="flaga Unii Europejskiej z dopiskiem dofinansowane przez Unię Europejską" id="114" name="Google Shape;114;p13"/>
          <p:cNvPicPr preferRelativeResize="0"/>
          <p:nvPr/>
        </p:nvPicPr>
        <p:blipFill rotWithShape="1">
          <a:blip r:embed="rId4">
            <a:alphaModFix/>
          </a:blip>
          <a:srcRect b="0" l="0" r="0" t="0"/>
          <a:stretch/>
        </p:blipFill>
        <p:spPr>
          <a:xfrm>
            <a:off x="7272000" y="6371047"/>
            <a:ext cx="2633370" cy="949191"/>
          </a:xfrm>
          <a:prstGeom prst="rect">
            <a:avLst/>
          </a:prstGeom>
          <a:noFill/>
          <a:ln>
            <a:noFill/>
          </a:ln>
        </p:spPr>
      </p:pic>
      <p:pic>
        <p:nvPicPr>
          <p:cNvPr descr="barwy RP" id="115" name="Google Shape;115;p13"/>
          <p:cNvPicPr preferRelativeResize="0"/>
          <p:nvPr/>
        </p:nvPicPr>
        <p:blipFill rotWithShape="1">
          <a:blip r:embed="rId5">
            <a:alphaModFix/>
          </a:blip>
          <a:srcRect b="0" l="0" r="0" t="0"/>
          <a:stretch/>
        </p:blipFill>
        <p:spPr>
          <a:xfrm>
            <a:off x="3722743" y="6370378"/>
            <a:ext cx="2239771" cy="950530"/>
          </a:xfrm>
          <a:prstGeom prst="rect">
            <a:avLst/>
          </a:prstGeom>
          <a:noFill/>
          <a:ln>
            <a:noFill/>
          </a:ln>
        </p:spPr>
      </p:pic>
      <p:pic>
        <p:nvPicPr>
          <p:cNvPr id="116" name="Google Shape;116;p13"/>
          <p:cNvPicPr preferRelativeResize="0"/>
          <p:nvPr/>
        </p:nvPicPr>
        <p:blipFill rotWithShape="1">
          <a:blip r:embed="rId6">
            <a:alphaModFix amt="55000"/>
          </a:blip>
          <a:srcRect b="0" l="0" r="0" t="0"/>
          <a:stretch/>
        </p:blipFill>
        <p:spPr>
          <a:xfrm>
            <a:off x="652757" y="1244366"/>
            <a:ext cx="381000" cy="381000"/>
          </a:xfrm>
          <a:prstGeom prst="rect">
            <a:avLst/>
          </a:prstGeom>
          <a:noFill/>
          <a:ln>
            <a:noFill/>
          </a:ln>
        </p:spPr>
      </p:pic>
      <p:pic>
        <p:nvPicPr>
          <p:cNvPr id="117" name="Google Shape;117;p13"/>
          <p:cNvPicPr preferRelativeResize="0"/>
          <p:nvPr/>
        </p:nvPicPr>
        <p:blipFill rotWithShape="1">
          <a:blip r:embed="rId7">
            <a:alphaModFix amt="55000"/>
          </a:blip>
          <a:srcRect b="0" l="0" r="0" t="0"/>
          <a:stretch/>
        </p:blipFill>
        <p:spPr>
          <a:xfrm>
            <a:off x="1365250" y="545866"/>
            <a:ext cx="381000" cy="381000"/>
          </a:xfrm>
          <a:prstGeom prst="rect">
            <a:avLst/>
          </a:prstGeom>
          <a:noFill/>
          <a:ln>
            <a:noFill/>
          </a:ln>
        </p:spPr>
      </p:pic>
      <p:pic>
        <p:nvPicPr>
          <p:cNvPr id="118" name="Google Shape;118;p13"/>
          <p:cNvPicPr preferRelativeResize="0"/>
          <p:nvPr/>
        </p:nvPicPr>
        <p:blipFill rotWithShape="1">
          <a:blip r:embed="rId8">
            <a:alphaModFix amt="55000"/>
          </a:blip>
          <a:srcRect b="0" l="0" r="0" t="0"/>
          <a:stretch/>
        </p:blipFill>
        <p:spPr>
          <a:xfrm>
            <a:off x="1380511" y="1244366"/>
            <a:ext cx="381000" cy="381000"/>
          </a:xfrm>
          <a:prstGeom prst="rect">
            <a:avLst/>
          </a:prstGeom>
          <a:noFill/>
          <a:ln>
            <a:noFill/>
          </a:ln>
        </p:spPr>
      </p:pic>
      <p:pic>
        <p:nvPicPr>
          <p:cNvPr id="119" name="Google Shape;119;p13"/>
          <p:cNvPicPr preferRelativeResize="0"/>
          <p:nvPr/>
        </p:nvPicPr>
        <p:blipFill rotWithShape="1">
          <a:blip r:embed="rId9">
            <a:alphaModFix amt="55000"/>
          </a:blip>
          <a:srcRect b="0" l="0" r="0" t="0"/>
          <a:stretch/>
        </p:blipFill>
        <p:spPr>
          <a:xfrm>
            <a:off x="4265786" y="538288"/>
            <a:ext cx="381000" cy="381000"/>
          </a:xfrm>
          <a:prstGeom prst="rect">
            <a:avLst/>
          </a:prstGeom>
          <a:noFill/>
          <a:ln>
            <a:noFill/>
          </a:ln>
        </p:spPr>
      </p:pic>
      <p:pic>
        <p:nvPicPr>
          <p:cNvPr id="120" name="Google Shape;120;p13"/>
          <p:cNvPicPr preferRelativeResize="0"/>
          <p:nvPr/>
        </p:nvPicPr>
        <p:blipFill rotWithShape="1">
          <a:blip r:embed="rId10">
            <a:alphaModFix amt="55000"/>
          </a:blip>
          <a:srcRect b="0" l="0" r="0" t="0"/>
          <a:stretch/>
        </p:blipFill>
        <p:spPr>
          <a:xfrm>
            <a:off x="644525" y="545866"/>
            <a:ext cx="381000" cy="381000"/>
          </a:xfrm>
          <a:prstGeom prst="rect">
            <a:avLst/>
          </a:prstGeom>
          <a:noFill/>
          <a:ln>
            <a:noFill/>
          </a:ln>
        </p:spPr>
      </p:pic>
      <p:pic>
        <p:nvPicPr>
          <p:cNvPr id="121" name="Google Shape;121;p13"/>
          <p:cNvPicPr preferRelativeResize="0"/>
          <p:nvPr/>
        </p:nvPicPr>
        <p:blipFill rotWithShape="1">
          <a:blip r:embed="rId11">
            <a:alphaModFix amt="55000"/>
          </a:blip>
          <a:srcRect b="0" l="0" r="0" t="0"/>
          <a:stretch/>
        </p:blipFill>
        <p:spPr>
          <a:xfrm>
            <a:off x="2104293" y="1254829"/>
            <a:ext cx="381000" cy="381000"/>
          </a:xfrm>
          <a:prstGeom prst="rect">
            <a:avLst/>
          </a:prstGeom>
          <a:noFill/>
          <a:ln>
            <a:noFill/>
          </a:ln>
        </p:spPr>
      </p:pic>
      <p:pic>
        <p:nvPicPr>
          <p:cNvPr id="122" name="Google Shape;122;p13"/>
          <p:cNvPicPr preferRelativeResize="0"/>
          <p:nvPr/>
        </p:nvPicPr>
        <p:blipFill rotWithShape="1">
          <a:blip r:embed="rId12">
            <a:alphaModFix amt="55000"/>
          </a:blip>
          <a:srcRect b="0" l="0" r="0" t="0"/>
          <a:stretch/>
        </p:blipFill>
        <p:spPr>
          <a:xfrm>
            <a:off x="2814637" y="543567"/>
            <a:ext cx="381000" cy="381000"/>
          </a:xfrm>
          <a:prstGeom prst="rect">
            <a:avLst/>
          </a:prstGeom>
          <a:noFill/>
          <a:ln>
            <a:noFill/>
          </a:ln>
        </p:spPr>
      </p:pic>
      <p:pic>
        <p:nvPicPr>
          <p:cNvPr id="123" name="Google Shape;123;p13"/>
          <p:cNvPicPr preferRelativeResize="0"/>
          <p:nvPr/>
        </p:nvPicPr>
        <p:blipFill rotWithShape="1">
          <a:blip r:embed="rId13">
            <a:alphaModFix amt="55000"/>
          </a:blip>
          <a:srcRect b="0" l="0" r="0" t="0"/>
          <a:stretch/>
        </p:blipFill>
        <p:spPr>
          <a:xfrm>
            <a:off x="3537018" y="535269"/>
            <a:ext cx="381000" cy="381000"/>
          </a:xfrm>
          <a:prstGeom prst="rect">
            <a:avLst/>
          </a:prstGeom>
          <a:noFill/>
          <a:ln>
            <a:noFill/>
          </a:ln>
        </p:spPr>
      </p:pic>
      <p:pic>
        <p:nvPicPr>
          <p:cNvPr id="124" name="Google Shape;124;p13"/>
          <p:cNvPicPr preferRelativeResize="0"/>
          <p:nvPr/>
        </p:nvPicPr>
        <p:blipFill rotWithShape="1">
          <a:blip r:embed="rId14">
            <a:alphaModFix amt="55000"/>
          </a:blip>
          <a:srcRect b="0" l="0" r="0" t="0"/>
          <a:stretch/>
        </p:blipFill>
        <p:spPr>
          <a:xfrm>
            <a:off x="2092256" y="531095"/>
            <a:ext cx="381000" cy="381000"/>
          </a:xfrm>
          <a:prstGeom prst="rect">
            <a:avLst/>
          </a:prstGeom>
          <a:noFill/>
          <a:ln>
            <a:noFill/>
          </a:ln>
        </p:spPr>
      </p:pic>
      <p:pic>
        <p:nvPicPr>
          <p:cNvPr id="125" name="Google Shape;125;p13"/>
          <p:cNvPicPr preferRelativeResize="0"/>
          <p:nvPr/>
        </p:nvPicPr>
        <p:blipFill rotWithShape="1">
          <a:blip r:embed="rId15">
            <a:alphaModFix amt="55000"/>
          </a:blip>
          <a:srcRect b="0" l="0" r="0" t="0"/>
          <a:stretch/>
        </p:blipFill>
        <p:spPr>
          <a:xfrm>
            <a:off x="3534802" y="1251987"/>
            <a:ext cx="381000" cy="381000"/>
          </a:xfrm>
          <a:prstGeom prst="rect">
            <a:avLst/>
          </a:prstGeom>
          <a:noFill/>
          <a:ln>
            <a:noFill/>
          </a:ln>
        </p:spPr>
      </p:pic>
      <p:pic>
        <p:nvPicPr>
          <p:cNvPr id="126" name="Google Shape;126;p13"/>
          <p:cNvPicPr preferRelativeResize="0"/>
          <p:nvPr/>
        </p:nvPicPr>
        <p:blipFill rotWithShape="1">
          <a:blip r:embed="rId16">
            <a:alphaModFix amt="55000"/>
          </a:blip>
          <a:srcRect b="0" l="0" r="0" t="0"/>
          <a:stretch/>
        </p:blipFill>
        <p:spPr>
          <a:xfrm>
            <a:off x="4265613" y="1250549"/>
            <a:ext cx="381000" cy="381000"/>
          </a:xfrm>
          <a:prstGeom prst="rect">
            <a:avLst/>
          </a:prstGeom>
          <a:noFill/>
          <a:ln>
            <a:noFill/>
          </a:ln>
        </p:spPr>
      </p:pic>
      <p:pic>
        <p:nvPicPr>
          <p:cNvPr id="127" name="Google Shape;127;p13"/>
          <p:cNvPicPr preferRelativeResize="0"/>
          <p:nvPr/>
        </p:nvPicPr>
        <p:blipFill rotWithShape="1">
          <a:blip r:embed="rId17">
            <a:alphaModFix amt="55000"/>
          </a:blip>
          <a:srcRect b="0" l="0" r="0" t="0"/>
          <a:stretch/>
        </p:blipFill>
        <p:spPr>
          <a:xfrm>
            <a:off x="2814637" y="1250549"/>
            <a:ext cx="381000" cy="381000"/>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długi tytuł)" showMasterSp="0">
  <p:cSld name="Slajd tytułowy (długi tytuł)">
    <p:spTree>
      <p:nvGrpSpPr>
        <p:cNvPr id="128" name="Shape 128"/>
        <p:cNvGrpSpPr/>
        <p:nvPr/>
      </p:nvGrpSpPr>
      <p:grpSpPr>
        <a:xfrm>
          <a:off x="0" y="0"/>
          <a:ext cx="0" cy="0"/>
          <a:chOff x="0" y="0"/>
          <a:chExt cx="0" cy="0"/>
        </a:xfrm>
      </p:grpSpPr>
      <p:sp>
        <p:nvSpPr>
          <p:cNvPr id="129" name="Google Shape;129;p14"/>
          <p:cNvSpPr/>
          <p:nvPr/>
        </p:nvSpPr>
        <p:spPr>
          <a:xfrm>
            <a:off x="1026613" y="1973818"/>
            <a:ext cx="8639700" cy="4326300"/>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0" name="Google Shape;130;p14"/>
          <p:cNvSpPr/>
          <p:nvPr/>
        </p:nvSpPr>
        <p:spPr>
          <a:xfrm>
            <a:off x="1" y="0"/>
            <a:ext cx="4986300" cy="2694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131" name="Google Shape;131;p14"/>
          <p:cNvPicPr preferRelativeResize="0"/>
          <p:nvPr/>
        </p:nvPicPr>
        <p:blipFill rotWithShape="1">
          <a:blip r:embed="rId2">
            <a:alphaModFix/>
          </a:blip>
          <a:srcRect b="0" l="0" r="0" t="0"/>
          <a:stretch/>
        </p:blipFill>
        <p:spPr>
          <a:xfrm>
            <a:off x="1026760" y="1973818"/>
            <a:ext cx="3959226" cy="720090"/>
          </a:xfrm>
          <a:prstGeom prst="rect">
            <a:avLst/>
          </a:prstGeom>
          <a:noFill/>
          <a:ln>
            <a:noFill/>
          </a:ln>
        </p:spPr>
      </p:pic>
      <p:pic>
        <p:nvPicPr>
          <p:cNvPr id="132" name="Google Shape;132;p14"/>
          <p:cNvPicPr preferRelativeResize="0"/>
          <p:nvPr/>
        </p:nvPicPr>
        <p:blipFill rotWithShape="1">
          <a:blip r:embed="rId3">
            <a:alphaModFix amt="55000"/>
          </a:blip>
          <a:srcRect b="0" l="0" r="0" t="0"/>
          <a:stretch/>
        </p:blipFill>
        <p:spPr>
          <a:xfrm>
            <a:off x="597632" y="540402"/>
            <a:ext cx="1080000" cy="1080000"/>
          </a:xfrm>
          <a:prstGeom prst="rect">
            <a:avLst/>
          </a:prstGeom>
          <a:noFill/>
          <a:ln>
            <a:noFill/>
          </a:ln>
        </p:spPr>
      </p:pic>
      <p:pic>
        <p:nvPicPr>
          <p:cNvPr id="133" name="Google Shape;133;p14"/>
          <p:cNvPicPr preferRelativeResize="0"/>
          <p:nvPr/>
        </p:nvPicPr>
        <p:blipFill rotWithShape="1">
          <a:blip r:embed="rId4">
            <a:alphaModFix amt="55000"/>
          </a:blip>
          <a:srcRect b="0" l="0" r="0" t="0"/>
          <a:stretch/>
        </p:blipFill>
        <p:spPr>
          <a:xfrm>
            <a:off x="2105788" y="540402"/>
            <a:ext cx="1080000" cy="1080000"/>
          </a:xfrm>
          <a:prstGeom prst="rect">
            <a:avLst/>
          </a:prstGeom>
          <a:noFill/>
          <a:ln>
            <a:noFill/>
          </a:ln>
        </p:spPr>
      </p:pic>
      <p:pic>
        <p:nvPicPr>
          <p:cNvPr id="134" name="Google Shape;134;p14"/>
          <p:cNvPicPr preferRelativeResize="0"/>
          <p:nvPr/>
        </p:nvPicPr>
        <p:blipFill rotWithShape="1">
          <a:blip r:embed="rId5">
            <a:alphaModFix amt="55000"/>
          </a:blip>
          <a:srcRect b="0" l="0" r="0" t="0"/>
          <a:stretch/>
        </p:blipFill>
        <p:spPr>
          <a:xfrm>
            <a:off x="3613944" y="540402"/>
            <a:ext cx="1080000" cy="1080000"/>
          </a:xfrm>
          <a:prstGeom prst="rect">
            <a:avLst/>
          </a:prstGeom>
          <a:noFill/>
          <a:ln>
            <a:noFill/>
          </a:ln>
        </p:spPr>
      </p:pic>
      <p:sp>
        <p:nvSpPr>
          <p:cNvPr id="135" name="Google Shape;135;p14"/>
          <p:cNvSpPr txBox="1"/>
          <p:nvPr>
            <p:ph type="ctrTitle"/>
          </p:nvPr>
        </p:nvSpPr>
        <p:spPr>
          <a:xfrm>
            <a:off x="1385877" y="3059113"/>
            <a:ext cx="7920000" cy="1107600"/>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6" name="Google Shape;136;p14"/>
          <p:cNvSpPr txBox="1"/>
          <p:nvPr>
            <p:ph idx="1" type="subTitle"/>
          </p:nvPr>
        </p:nvSpPr>
        <p:spPr>
          <a:xfrm>
            <a:off x="1385888" y="4861794"/>
            <a:ext cx="7920000"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137" name="Google Shape;137;p14"/>
          <p:cNvSpPr txBox="1"/>
          <p:nvPr>
            <p:ph idx="10" type="dt"/>
          </p:nvPr>
        </p:nvSpPr>
        <p:spPr>
          <a:xfrm>
            <a:off x="7865356" y="540402"/>
            <a:ext cx="1799700" cy="349200"/>
          </a:xfrm>
          <a:prstGeom prst="rect">
            <a:avLst/>
          </a:prstGeom>
          <a:noFill/>
          <a:ln>
            <a:noFill/>
          </a:ln>
        </p:spPr>
        <p:txBody>
          <a:bodyPr anchorCtr="0" anchor="t" bIns="0" lIns="0" spcFirstLastPara="1" rIns="0" wrap="square" tIns="0">
            <a:noAutofit/>
          </a:bodyPr>
          <a:lstStyle>
            <a:lvl1pPr lvl="0" marR="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id="138" name="Google Shape;138;p14"/>
          <p:cNvPicPr preferRelativeResize="0"/>
          <p:nvPr/>
        </p:nvPicPr>
        <p:blipFill rotWithShape="1">
          <a:blip r:embed="rId6">
            <a:alphaModFix/>
          </a:blip>
          <a:srcRect b="0" l="0" r="0" t="0"/>
          <a:stretch/>
        </p:blipFill>
        <p:spPr>
          <a:xfrm>
            <a:off x="792000" y="6371047"/>
            <a:ext cx="1621257" cy="949191"/>
          </a:xfrm>
          <a:prstGeom prst="rect">
            <a:avLst/>
          </a:prstGeom>
          <a:noFill/>
          <a:ln>
            <a:noFill/>
          </a:ln>
        </p:spPr>
      </p:pic>
      <p:pic>
        <p:nvPicPr>
          <p:cNvPr id="139" name="Google Shape;139;p14"/>
          <p:cNvPicPr preferRelativeResize="0"/>
          <p:nvPr/>
        </p:nvPicPr>
        <p:blipFill rotWithShape="1">
          <a:blip r:embed="rId7">
            <a:alphaModFix/>
          </a:blip>
          <a:srcRect b="0" l="0" r="0" t="0"/>
          <a:stretch/>
        </p:blipFill>
        <p:spPr>
          <a:xfrm>
            <a:off x="7272000" y="6371047"/>
            <a:ext cx="2633370" cy="949191"/>
          </a:xfrm>
          <a:prstGeom prst="rect">
            <a:avLst/>
          </a:prstGeom>
          <a:noFill/>
          <a:ln>
            <a:noFill/>
          </a:ln>
        </p:spPr>
      </p:pic>
      <p:pic>
        <p:nvPicPr>
          <p:cNvPr id="140" name="Google Shape;140;p14"/>
          <p:cNvPicPr preferRelativeResize="0"/>
          <p:nvPr/>
        </p:nvPicPr>
        <p:blipFill rotWithShape="1">
          <a:blip r:embed="rId8">
            <a:alphaModFix/>
          </a:blip>
          <a:srcRect b="0" l="0" r="0" t="0"/>
          <a:stretch/>
        </p:blipFill>
        <p:spPr>
          <a:xfrm>
            <a:off x="3722743" y="6370378"/>
            <a:ext cx="2239771" cy="950530"/>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 sekcji" showMasterSp="0">
  <p:cSld name="Slajd tytuł sekcji">
    <p:spTree>
      <p:nvGrpSpPr>
        <p:cNvPr id="141" name="Shape 141"/>
        <p:cNvGrpSpPr/>
        <p:nvPr/>
      </p:nvGrpSpPr>
      <p:grpSpPr>
        <a:xfrm>
          <a:off x="0" y="0"/>
          <a:ext cx="0" cy="0"/>
          <a:chOff x="0" y="0"/>
          <a:chExt cx="0" cy="0"/>
        </a:xfrm>
      </p:grpSpPr>
      <p:sp>
        <p:nvSpPr>
          <p:cNvPr id="142" name="Google Shape;142;p15"/>
          <p:cNvSpPr/>
          <p:nvPr/>
        </p:nvSpPr>
        <p:spPr>
          <a:xfrm>
            <a:off x="2825749" y="4500563"/>
            <a:ext cx="7196100" cy="21597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3" name="Google Shape;143;p15"/>
          <p:cNvSpPr/>
          <p:nvPr>
            <p:ph idx="2" type="pic"/>
          </p:nvPr>
        </p:nvSpPr>
        <p:spPr>
          <a:xfrm>
            <a:off x="669925" y="0"/>
            <a:ext cx="6835800" cy="4859400"/>
          </a:xfrm>
          <a:prstGeom prst="rect">
            <a:avLst/>
          </a:prstGeom>
          <a:solidFill>
            <a:srgbClr val="F2F2F2"/>
          </a:solidFill>
          <a:ln>
            <a:noFill/>
          </a:ln>
        </p:spPr>
      </p:sp>
      <p:sp>
        <p:nvSpPr>
          <p:cNvPr id="144" name="Google Shape;144;p15"/>
          <p:cNvSpPr/>
          <p:nvPr/>
        </p:nvSpPr>
        <p:spPr>
          <a:xfrm>
            <a:off x="3905250" y="4500562"/>
            <a:ext cx="3600300" cy="359400"/>
          </a:xfrm>
          <a:prstGeom prst="rect">
            <a:avLst/>
          </a:prstGeom>
          <a:solidFill>
            <a:srgbClr val="0052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5" name="Google Shape;145;p15"/>
          <p:cNvSpPr/>
          <p:nvPr/>
        </p:nvSpPr>
        <p:spPr>
          <a:xfrm>
            <a:off x="2825751" y="4500561"/>
            <a:ext cx="1079400" cy="358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6" name="Google Shape;146;p15"/>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krótki tytuł)" showMasterSp="0">
  <p:cSld name="Slajd tytułowy (krótki tytuł)">
    <p:spTree>
      <p:nvGrpSpPr>
        <p:cNvPr id="147" name="Shape 147"/>
        <p:cNvGrpSpPr/>
        <p:nvPr/>
      </p:nvGrpSpPr>
      <p:grpSpPr>
        <a:xfrm>
          <a:off x="0" y="0"/>
          <a:ext cx="0" cy="0"/>
          <a:chOff x="0" y="0"/>
          <a:chExt cx="0" cy="0"/>
        </a:xfrm>
      </p:grpSpPr>
      <p:sp>
        <p:nvSpPr>
          <p:cNvPr id="148" name="Google Shape;148;p16"/>
          <p:cNvSpPr/>
          <p:nvPr>
            <p:ph idx="2" type="pic"/>
          </p:nvPr>
        </p:nvSpPr>
        <p:spPr>
          <a:xfrm>
            <a:off x="0" y="0"/>
            <a:ext cx="6785100" cy="5221200"/>
          </a:xfrm>
          <a:prstGeom prst="rect">
            <a:avLst/>
          </a:prstGeom>
          <a:solidFill>
            <a:srgbClr val="F2F2F2"/>
          </a:solidFill>
          <a:ln>
            <a:noFill/>
          </a:ln>
        </p:spPr>
      </p:sp>
      <p:sp>
        <p:nvSpPr>
          <p:cNvPr id="149" name="Google Shape;149;p16"/>
          <p:cNvSpPr/>
          <p:nvPr/>
        </p:nvSpPr>
        <p:spPr>
          <a:xfrm>
            <a:off x="2825750" y="4500563"/>
            <a:ext cx="6840600" cy="17997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50" name="Google Shape;150;p16"/>
          <p:cNvSpPr txBox="1"/>
          <p:nvPr>
            <p:ph type="ctrTitle"/>
          </p:nvPr>
        </p:nvSpPr>
        <p:spPr>
          <a:xfrm>
            <a:off x="3172808" y="5579563"/>
            <a:ext cx="6133200" cy="648600"/>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1" name="Google Shape;151;p16"/>
          <p:cNvSpPr txBox="1"/>
          <p:nvPr>
            <p:ph idx="10" type="dt"/>
          </p:nvPr>
        </p:nvSpPr>
        <p:spPr>
          <a:xfrm>
            <a:off x="7866444" y="539750"/>
            <a:ext cx="1799700" cy="366600"/>
          </a:xfrm>
          <a:prstGeom prst="rect">
            <a:avLst/>
          </a:prstGeom>
          <a:noFill/>
          <a:ln>
            <a:noFill/>
          </a:ln>
        </p:spPr>
        <p:txBody>
          <a:bodyPr anchorCtr="0" anchor="t" bIns="0" lIns="0" spcFirstLastPara="1" rIns="0" wrap="square" tIns="0">
            <a:noAutofit/>
          </a:bodyPr>
          <a:lstStyle>
            <a:lvl1pPr lvl="0" marR="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152" name="Google Shape;152;p16"/>
          <p:cNvPicPr preferRelativeResize="0"/>
          <p:nvPr/>
        </p:nvPicPr>
        <p:blipFill rotWithShape="1">
          <a:blip r:embed="rId2">
            <a:alphaModFix/>
          </a:blip>
          <a:srcRect b="0" l="0" r="0" t="0"/>
          <a:stretch/>
        </p:blipFill>
        <p:spPr>
          <a:xfrm>
            <a:off x="792000" y="6371047"/>
            <a:ext cx="1621257" cy="949191"/>
          </a:xfrm>
          <a:prstGeom prst="rect">
            <a:avLst/>
          </a:prstGeom>
          <a:noFill/>
          <a:ln>
            <a:noFill/>
          </a:ln>
        </p:spPr>
      </p:pic>
      <p:pic>
        <p:nvPicPr>
          <p:cNvPr descr="flaga Unii Europejskie z dopiskiem dofinansowane przez Unię Europejską" id="153" name="Google Shape;153;p16"/>
          <p:cNvPicPr preferRelativeResize="0"/>
          <p:nvPr/>
        </p:nvPicPr>
        <p:blipFill rotWithShape="1">
          <a:blip r:embed="rId3">
            <a:alphaModFix/>
          </a:blip>
          <a:srcRect b="0" l="0" r="0" t="0"/>
          <a:stretch/>
        </p:blipFill>
        <p:spPr>
          <a:xfrm>
            <a:off x="7272000" y="6371047"/>
            <a:ext cx="2633370" cy="949191"/>
          </a:xfrm>
          <a:prstGeom prst="rect">
            <a:avLst/>
          </a:prstGeom>
          <a:noFill/>
          <a:ln>
            <a:noFill/>
          </a:ln>
        </p:spPr>
      </p:pic>
      <p:pic>
        <p:nvPicPr>
          <p:cNvPr descr="barwy RP" id="154" name="Google Shape;154;p16"/>
          <p:cNvPicPr preferRelativeResize="0"/>
          <p:nvPr/>
        </p:nvPicPr>
        <p:blipFill rotWithShape="1">
          <a:blip r:embed="rId4">
            <a:alphaModFix/>
          </a:blip>
          <a:srcRect b="0" l="0" r="0" t="0"/>
          <a:stretch/>
        </p:blipFill>
        <p:spPr>
          <a:xfrm>
            <a:off x="3722743" y="6370378"/>
            <a:ext cx="2239771" cy="950530"/>
          </a:xfrm>
          <a:prstGeom prst="rect">
            <a:avLst/>
          </a:prstGeom>
          <a:noFill/>
          <a:ln>
            <a:noFill/>
          </a:ln>
        </p:spPr>
      </p:pic>
      <p:pic>
        <p:nvPicPr>
          <p:cNvPr descr="Obraz zawierający tekst&#10;&#10;Opis wygenerowany automatycznie" id="155" name="Google Shape;155;p16"/>
          <p:cNvPicPr preferRelativeResize="0"/>
          <p:nvPr/>
        </p:nvPicPr>
        <p:blipFill rotWithShape="1">
          <a:blip r:embed="rId5">
            <a:alphaModFix/>
          </a:blip>
          <a:srcRect b="0" l="0" r="0" t="0"/>
          <a:stretch/>
        </p:blipFill>
        <p:spPr>
          <a:xfrm>
            <a:off x="2825750" y="4500563"/>
            <a:ext cx="3959226" cy="720090"/>
          </a:xfrm>
          <a:prstGeom prst="rect">
            <a:avLst/>
          </a:prstGeom>
          <a:noFill/>
          <a:ln>
            <a:noFill/>
          </a:ln>
        </p:spPr>
      </p:pic>
    </p:spTree>
  </p:cSld>
  <p:clrMapOvr>
    <a:masterClrMapping/>
  </p:clrMapOvr>
  <p:extLst>
    <p:ext uri="{DCECCB84-F9BA-43D5-87BE-67443E8EF086}">
      <p15:sldGuideLst>
        <p15:guide id="1" pos="192">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zawartość z paskiem" type="obj">
  <p:cSld name="OBJECT">
    <p:spTree>
      <p:nvGrpSpPr>
        <p:cNvPr id="156" name="Shape 156"/>
        <p:cNvGrpSpPr/>
        <p:nvPr/>
      </p:nvGrpSpPr>
      <p:grpSpPr>
        <a:xfrm>
          <a:off x="0" y="0"/>
          <a:ext cx="0" cy="0"/>
          <a:chOff x="0" y="0"/>
          <a:chExt cx="0" cy="0"/>
        </a:xfrm>
      </p:grpSpPr>
      <p:sp>
        <p:nvSpPr>
          <p:cNvPr id="157" name="Google Shape;157;p17"/>
          <p:cNvSpPr txBox="1"/>
          <p:nvPr>
            <p:ph type="title"/>
          </p:nvPr>
        </p:nvSpPr>
        <p:spPr>
          <a:xfrm>
            <a:off x="1025525" y="899836"/>
            <a:ext cx="8640300" cy="1080000"/>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8" name="Google Shape;158;p17"/>
          <p:cNvSpPr txBox="1"/>
          <p:nvPr>
            <p:ph idx="1" type="body"/>
          </p:nvPr>
        </p:nvSpPr>
        <p:spPr>
          <a:xfrm>
            <a:off x="1025907" y="1979837"/>
            <a:ext cx="8640300" cy="4680000"/>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159" name="Google Shape;159;p17"/>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awartość bez paska" showMasterSp="0">
  <p:cSld name="1_Slajd - tytuł + zawartość bez paska">
    <p:spTree>
      <p:nvGrpSpPr>
        <p:cNvPr id="160" name="Shape 160"/>
        <p:cNvGrpSpPr/>
        <p:nvPr/>
      </p:nvGrpSpPr>
      <p:grpSpPr>
        <a:xfrm>
          <a:off x="0" y="0"/>
          <a:ext cx="0" cy="0"/>
          <a:chOff x="0" y="0"/>
          <a:chExt cx="0" cy="0"/>
        </a:xfrm>
      </p:grpSpPr>
      <p:sp>
        <p:nvSpPr>
          <p:cNvPr id="161" name="Google Shape;161;p18"/>
          <p:cNvSpPr txBox="1"/>
          <p:nvPr>
            <p:ph type="title"/>
          </p:nvPr>
        </p:nvSpPr>
        <p:spPr>
          <a:xfrm>
            <a:off x="1025525" y="899836"/>
            <a:ext cx="8640300" cy="1080000"/>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2" name="Google Shape;162;p18"/>
          <p:cNvSpPr txBox="1"/>
          <p:nvPr>
            <p:ph idx="1" type="body"/>
          </p:nvPr>
        </p:nvSpPr>
        <p:spPr>
          <a:xfrm>
            <a:off x="1025907" y="1979837"/>
            <a:ext cx="8640300" cy="4680000"/>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163" name="Google Shape;163;p18"/>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164" name="Google Shape;164;p18"/>
          <p:cNvSpPr/>
          <p:nvPr/>
        </p:nvSpPr>
        <p:spPr>
          <a:xfrm>
            <a:off x="8585546" y="7380288"/>
            <a:ext cx="1080600" cy="179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2 elementy zawartości z paskiem" type="twoObj">
  <p:cSld name="TWO_OBJECTS">
    <p:spTree>
      <p:nvGrpSpPr>
        <p:cNvPr id="165" name="Shape 165"/>
        <p:cNvGrpSpPr/>
        <p:nvPr/>
      </p:nvGrpSpPr>
      <p:grpSpPr>
        <a:xfrm>
          <a:off x="0" y="0"/>
          <a:ext cx="0" cy="0"/>
          <a:chOff x="0" y="0"/>
          <a:chExt cx="0" cy="0"/>
        </a:xfrm>
      </p:grpSpPr>
      <p:sp>
        <p:nvSpPr>
          <p:cNvPr id="166" name="Google Shape;166;p19"/>
          <p:cNvSpPr txBox="1"/>
          <p:nvPr>
            <p:ph type="title"/>
          </p:nvPr>
        </p:nvSpPr>
        <p:spPr>
          <a:xfrm>
            <a:off x="1025525" y="899836"/>
            <a:ext cx="8640300" cy="1080000"/>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7" name="Google Shape;167;p19"/>
          <p:cNvSpPr txBox="1"/>
          <p:nvPr>
            <p:ph idx="1" type="body"/>
          </p:nvPr>
        </p:nvSpPr>
        <p:spPr>
          <a:xfrm>
            <a:off x="1025906" y="1979837"/>
            <a:ext cx="4140000" cy="4680000"/>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168" name="Google Shape;168;p19"/>
          <p:cNvSpPr txBox="1"/>
          <p:nvPr>
            <p:ph idx="2" type="body"/>
          </p:nvPr>
        </p:nvSpPr>
        <p:spPr>
          <a:xfrm>
            <a:off x="5525906" y="1979613"/>
            <a:ext cx="4140000" cy="4680300"/>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169" name="Google Shape;169;p19"/>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djęcie + zawartość z paskiem">
  <p:cSld name="1_Slajd - tytuł + zdjęcie + zawartość z paskiem">
    <p:spTree>
      <p:nvGrpSpPr>
        <p:cNvPr id="170" name="Shape 170"/>
        <p:cNvGrpSpPr/>
        <p:nvPr/>
      </p:nvGrpSpPr>
      <p:grpSpPr>
        <a:xfrm>
          <a:off x="0" y="0"/>
          <a:ext cx="0" cy="0"/>
          <a:chOff x="0" y="0"/>
          <a:chExt cx="0" cy="0"/>
        </a:xfrm>
      </p:grpSpPr>
      <p:sp>
        <p:nvSpPr>
          <p:cNvPr id="171" name="Google Shape;171;p20"/>
          <p:cNvSpPr txBox="1"/>
          <p:nvPr>
            <p:ph type="title"/>
          </p:nvPr>
        </p:nvSpPr>
        <p:spPr>
          <a:xfrm>
            <a:off x="5345906" y="899836"/>
            <a:ext cx="4320000" cy="1080000"/>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2" name="Google Shape;172;p20"/>
          <p:cNvSpPr txBox="1"/>
          <p:nvPr>
            <p:ph idx="1" type="body"/>
          </p:nvPr>
        </p:nvSpPr>
        <p:spPr>
          <a:xfrm>
            <a:off x="5345906" y="1979837"/>
            <a:ext cx="4320300" cy="4680000"/>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173" name="Google Shape;173;p20"/>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174" name="Google Shape;174;p20"/>
          <p:cNvSpPr/>
          <p:nvPr>
            <p:ph idx="2" type="pic"/>
          </p:nvPr>
        </p:nvSpPr>
        <p:spPr>
          <a:xfrm>
            <a:off x="0" y="900113"/>
            <a:ext cx="4986300" cy="5759700"/>
          </a:xfrm>
          <a:prstGeom prst="rect">
            <a:avLst/>
          </a:prstGeom>
          <a:solidFill>
            <a:srgbClr val="F2F2F2"/>
          </a:solidFill>
          <a:ln>
            <a:noFill/>
          </a:ln>
        </p:spPr>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2 elementy zawartości bez paska" showMasterSp="0">
  <p:cSld name="1_Slajd - tytuł + 2 elementy zawartości bez paska">
    <p:spTree>
      <p:nvGrpSpPr>
        <p:cNvPr id="175" name="Shape 175"/>
        <p:cNvGrpSpPr/>
        <p:nvPr/>
      </p:nvGrpSpPr>
      <p:grpSpPr>
        <a:xfrm>
          <a:off x="0" y="0"/>
          <a:ext cx="0" cy="0"/>
          <a:chOff x="0" y="0"/>
          <a:chExt cx="0" cy="0"/>
        </a:xfrm>
      </p:grpSpPr>
      <p:sp>
        <p:nvSpPr>
          <p:cNvPr id="176" name="Google Shape;176;p21"/>
          <p:cNvSpPr txBox="1"/>
          <p:nvPr>
            <p:ph type="title"/>
          </p:nvPr>
        </p:nvSpPr>
        <p:spPr>
          <a:xfrm>
            <a:off x="1025525" y="899836"/>
            <a:ext cx="8640300" cy="1080000"/>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7" name="Google Shape;177;p21"/>
          <p:cNvSpPr txBox="1"/>
          <p:nvPr>
            <p:ph idx="1" type="body"/>
          </p:nvPr>
        </p:nvSpPr>
        <p:spPr>
          <a:xfrm>
            <a:off x="1025906" y="1979837"/>
            <a:ext cx="4140000" cy="4680000"/>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178" name="Google Shape;178;p21"/>
          <p:cNvSpPr txBox="1"/>
          <p:nvPr>
            <p:ph idx="2" type="body"/>
          </p:nvPr>
        </p:nvSpPr>
        <p:spPr>
          <a:xfrm>
            <a:off x="5525906" y="1979613"/>
            <a:ext cx="4140000" cy="4680300"/>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179" name="Google Shape;179;p21"/>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180" name="Google Shape;180;p21"/>
          <p:cNvSpPr/>
          <p:nvPr/>
        </p:nvSpPr>
        <p:spPr>
          <a:xfrm>
            <a:off x="8585546" y="7380288"/>
            <a:ext cx="1080600" cy="179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długi tytuł)" showMasterSp="0">
  <p:cSld name="Slajd tytułowy (długi tytuł)">
    <p:spTree>
      <p:nvGrpSpPr>
        <p:cNvPr id="38" name="Shape 38"/>
        <p:cNvGrpSpPr/>
        <p:nvPr/>
      </p:nvGrpSpPr>
      <p:grpSpPr>
        <a:xfrm>
          <a:off x="0" y="0"/>
          <a:ext cx="0" cy="0"/>
          <a:chOff x="0" y="0"/>
          <a:chExt cx="0" cy="0"/>
        </a:xfrm>
      </p:grpSpPr>
      <p:sp>
        <p:nvSpPr>
          <p:cNvPr id="39" name="Google Shape;39;p3"/>
          <p:cNvSpPr/>
          <p:nvPr/>
        </p:nvSpPr>
        <p:spPr>
          <a:xfrm>
            <a:off x="1026613" y="1973818"/>
            <a:ext cx="8639675" cy="4326381"/>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40" name="Google Shape;40;p3"/>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41" name="Google Shape;41;p3"/>
          <p:cNvPicPr preferRelativeResize="0"/>
          <p:nvPr/>
        </p:nvPicPr>
        <p:blipFill rotWithShape="1">
          <a:blip r:embed="rId2">
            <a:alphaModFix/>
          </a:blip>
          <a:srcRect b="0" l="0" r="0" t="0"/>
          <a:stretch/>
        </p:blipFill>
        <p:spPr>
          <a:xfrm>
            <a:off x="1026760" y="1973818"/>
            <a:ext cx="3959225" cy="720090"/>
          </a:xfrm>
          <a:prstGeom prst="rect">
            <a:avLst/>
          </a:prstGeom>
          <a:noFill/>
          <a:ln>
            <a:noFill/>
          </a:ln>
        </p:spPr>
      </p:pic>
      <p:pic>
        <p:nvPicPr>
          <p:cNvPr id="42" name="Google Shape;42;p3"/>
          <p:cNvPicPr preferRelativeResize="0"/>
          <p:nvPr/>
        </p:nvPicPr>
        <p:blipFill rotWithShape="1">
          <a:blip r:embed="rId3">
            <a:alphaModFix amt="55000"/>
          </a:blip>
          <a:srcRect b="0" l="0" r="0" t="0"/>
          <a:stretch/>
        </p:blipFill>
        <p:spPr>
          <a:xfrm>
            <a:off x="597632" y="540402"/>
            <a:ext cx="1080000" cy="1080000"/>
          </a:xfrm>
          <a:prstGeom prst="rect">
            <a:avLst/>
          </a:prstGeom>
          <a:noFill/>
          <a:ln>
            <a:noFill/>
          </a:ln>
        </p:spPr>
      </p:pic>
      <p:pic>
        <p:nvPicPr>
          <p:cNvPr id="43" name="Google Shape;43;p3"/>
          <p:cNvPicPr preferRelativeResize="0"/>
          <p:nvPr/>
        </p:nvPicPr>
        <p:blipFill rotWithShape="1">
          <a:blip r:embed="rId4">
            <a:alphaModFix amt="55000"/>
          </a:blip>
          <a:srcRect b="0" l="0" r="0" t="0"/>
          <a:stretch/>
        </p:blipFill>
        <p:spPr>
          <a:xfrm>
            <a:off x="2105788" y="540402"/>
            <a:ext cx="1080000" cy="1080000"/>
          </a:xfrm>
          <a:prstGeom prst="rect">
            <a:avLst/>
          </a:prstGeom>
          <a:noFill/>
          <a:ln>
            <a:noFill/>
          </a:ln>
        </p:spPr>
      </p:pic>
      <p:pic>
        <p:nvPicPr>
          <p:cNvPr id="44" name="Google Shape;44;p3"/>
          <p:cNvPicPr preferRelativeResize="0"/>
          <p:nvPr/>
        </p:nvPicPr>
        <p:blipFill rotWithShape="1">
          <a:blip r:embed="rId5">
            <a:alphaModFix amt="55000"/>
          </a:blip>
          <a:srcRect b="0" l="0" r="0" t="0"/>
          <a:stretch/>
        </p:blipFill>
        <p:spPr>
          <a:xfrm>
            <a:off x="3613944" y="540402"/>
            <a:ext cx="1080000" cy="1080000"/>
          </a:xfrm>
          <a:prstGeom prst="rect">
            <a:avLst/>
          </a:prstGeom>
          <a:noFill/>
          <a:ln>
            <a:noFill/>
          </a:ln>
        </p:spPr>
      </p:pic>
      <p:sp>
        <p:nvSpPr>
          <p:cNvPr id="45" name="Google Shape;45;p3"/>
          <p:cNvSpPr txBox="1"/>
          <p:nvPr>
            <p:ph type="ctrTitle"/>
          </p:nvPr>
        </p:nvSpPr>
        <p:spPr>
          <a:xfrm>
            <a:off x="1385877" y="3059113"/>
            <a:ext cx="7920115" cy="1107677"/>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3"/>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47" name="Google Shape;47;p3"/>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id="48" name="Google Shape;48;p3"/>
          <p:cNvPicPr preferRelativeResize="0"/>
          <p:nvPr/>
        </p:nvPicPr>
        <p:blipFill rotWithShape="1">
          <a:blip r:embed="rId6">
            <a:alphaModFix/>
          </a:blip>
          <a:srcRect b="0" l="0" r="0" t="0"/>
          <a:stretch/>
        </p:blipFill>
        <p:spPr>
          <a:xfrm>
            <a:off x="792000" y="6371047"/>
            <a:ext cx="1621258" cy="949192"/>
          </a:xfrm>
          <a:prstGeom prst="rect">
            <a:avLst/>
          </a:prstGeom>
          <a:noFill/>
          <a:ln>
            <a:noFill/>
          </a:ln>
        </p:spPr>
      </p:pic>
      <p:pic>
        <p:nvPicPr>
          <p:cNvPr id="49" name="Google Shape;49;p3"/>
          <p:cNvPicPr preferRelativeResize="0"/>
          <p:nvPr/>
        </p:nvPicPr>
        <p:blipFill rotWithShape="1">
          <a:blip r:embed="rId7">
            <a:alphaModFix/>
          </a:blip>
          <a:srcRect b="0" l="0" r="0" t="0"/>
          <a:stretch/>
        </p:blipFill>
        <p:spPr>
          <a:xfrm>
            <a:off x="7272000" y="6371047"/>
            <a:ext cx="2633371" cy="949192"/>
          </a:xfrm>
          <a:prstGeom prst="rect">
            <a:avLst/>
          </a:prstGeom>
          <a:noFill/>
          <a:ln>
            <a:noFill/>
          </a:ln>
        </p:spPr>
      </p:pic>
      <p:pic>
        <p:nvPicPr>
          <p:cNvPr id="50" name="Google Shape;50;p3"/>
          <p:cNvPicPr preferRelativeResize="0"/>
          <p:nvPr/>
        </p:nvPicPr>
        <p:blipFill rotWithShape="1">
          <a:blip r:embed="rId8">
            <a:alphaModFix/>
          </a:blip>
          <a:srcRect b="0" l="0" r="0" t="0"/>
          <a:stretch/>
        </p:blipFill>
        <p:spPr>
          <a:xfrm>
            <a:off x="3722743" y="6370378"/>
            <a:ext cx="2239772" cy="950531"/>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końcowy" showMasterSp="0">
  <p:cSld name="Slajd końcowy">
    <p:spTree>
      <p:nvGrpSpPr>
        <p:cNvPr id="181" name="Shape 181"/>
        <p:cNvGrpSpPr/>
        <p:nvPr/>
      </p:nvGrpSpPr>
      <p:grpSpPr>
        <a:xfrm>
          <a:off x="0" y="0"/>
          <a:ext cx="0" cy="0"/>
          <a:chOff x="0" y="0"/>
          <a:chExt cx="0" cy="0"/>
        </a:xfrm>
      </p:grpSpPr>
      <p:sp>
        <p:nvSpPr>
          <p:cNvPr id="182" name="Google Shape;182;p22"/>
          <p:cNvSpPr/>
          <p:nvPr/>
        </p:nvSpPr>
        <p:spPr>
          <a:xfrm>
            <a:off x="2465388" y="4500563"/>
            <a:ext cx="8226300" cy="17997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 name="Google Shape;183;p22"/>
          <p:cNvSpPr/>
          <p:nvPr>
            <p:ph idx="2" type="pic"/>
          </p:nvPr>
        </p:nvSpPr>
        <p:spPr>
          <a:xfrm>
            <a:off x="1025525" y="0"/>
            <a:ext cx="8640900" cy="5221200"/>
          </a:xfrm>
          <a:prstGeom prst="rect">
            <a:avLst/>
          </a:prstGeom>
          <a:solidFill>
            <a:srgbClr val="F2F2F2"/>
          </a:solidFill>
          <a:ln>
            <a:noFill/>
          </a:ln>
        </p:spPr>
      </p:sp>
      <p:pic>
        <p:nvPicPr>
          <p:cNvPr descr="Obraz zawierający tekst&#10;&#10;Opis wygenerowany automatycznie" id="184" name="Google Shape;184;p22"/>
          <p:cNvPicPr preferRelativeResize="0"/>
          <p:nvPr/>
        </p:nvPicPr>
        <p:blipFill rotWithShape="1">
          <a:blip r:embed="rId2">
            <a:alphaModFix/>
          </a:blip>
          <a:srcRect b="0" l="0" r="0" t="0"/>
          <a:stretch/>
        </p:blipFill>
        <p:spPr>
          <a:xfrm>
            <a:off x="2466975" y="4500563"/>
            <a:ext cx="3959226" cy="720090"/>
          </a:xfrm>
          <a:prstGeom prst="rect">
            <a:avLst/>
          </a:prstGeom>
          <a:noFill/>
          <a:ln>
            <a:noFill/>
          </a:ln>
        </p:spPr>
      </p:pic>
      <p:sp>
        <p:nvSpPr>
          <p:cNvPr id="185" name="Google Shape;185;p22"/>
          <p:cNvSpPr txBox="1"/>
          <p:nvPr>
            <p:ph type="title"/>
          </p:nvPr>
        </p:nvSpPr>
        <p:spPr>
          <a:xfrm>
            <a:off x="2825750" y="5593629"/>
            <a:ext cx="7559700" cy="705600"/>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znak Funduszy Europejskich" id="186" name="Google Shape;186;p22"/>
          <p:cNvPicPr preferRelativeResize="0"/>
          <p:nvPr/>
        </p:nvPicPr>
        <p:blipFill rotWithShape="1">
          <a:blip r:embed="rId3">
            <a:alphaModFix/>
          </a:blip>
          <a:srcRect b="0" l="0" r="0" t="0"/>
          <a:stretch/>
        </p:blipFill>
        <p:spPr>
          <a:xfrm>
            <a:off x="792000" y="6371047"/>
            <a:ext cx="1621257" cy="949191"/>
          </a:xfrm>
          <a:prstGeom prst="rect">
            <a:avLst/>
          </a:prstGeom>
          <a:noFill/>
          <a:ln>
            <a:noFill/>
          </a:ln>
        </p:spPr>
      </p:pic>
      <p:pic>
        <p:nvPicPr>
          <p:cNvPr descr="flaga Unii Europejskie z dopiskiem dofinansowane przez Unię Europejską" id="187" name="Google Shape;187;p22"/>
          <p:cNvPicPr preferRelativeResize="0"/>
          <p:nvPr/>
        </p:nvPicPr>
        <p:blipFill rotWithShape="1">
          <a:blip r:embed="rId4">
            <a:alphaModFix/>
          </a:blip>
          <a:srcRect b="0" l="0" r="0" t="0"/>
          <a:stretch/>
        </p:blipFill>
        <p:spPr>
          <a:xfrm>
            <a:off x="7272000" y="6371047"/>
            <a:ext cx="2633370" cy="949191"/>
          </a:xfrm>
          <a:prstGeom prst="rect">
            <a:avLst/>
          </a:prstGeom>
          <a:noFill/>
          <a:ln>
            <a:noFill/>
          </a:ln>
        </p:spPr>
      </p:pic>
      <p:pic>
        <p:nvPicPr>
          <p:cNvPr descr="barwy RP" id="188" name="Google Shape;188;p22"/>
          <p:cNvPicPr preferRelativeResize="0"/>
          <p:nvPr/>
        </p:nvPicPr>
        <p:blipFill rotWithShape="1">
          <a:blip r:embed="rId5">
            <a:alphaModFix/>
          </a:blip>
          <a:srcRect b="0" l="0" r="0" t="0"/>
          <a:stretch/>
        </p:blipFill>
        <p:spPr>
          <a:xfrm>
            <a:off x="3722743" y="6370378"/>
            <a:ext cx="2239771" cy="95053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djęcie + zawartość z paskiem">
  <p:cSld name="1_Slajd - tytuł + zdjęcie + zawartość z paskiem">
    <p:spTree>
      <p:nvGrpSpPr>
        <p:cNvPr id="51" name="Shape 51"/>
        <p:cNvGrpSpPr/>
        <p:nvPr/>
      </p:nvGrpSpPr>
      <p:grpSpPr>
        <a:xfrm>
          <a:off x="0" y="0"/>
          <a:ext cx="0" cy="0"/>
          <a:chOff x="0" y="0"/>
          <a:chExt cx="0" cy="0"/>
        </a:xfrm>
      </p:grpSpPr>
      <p:sp>
        <p:nvSpPr>
          <p:cNvPr id="52" name="Google Shape;52;p4"/>
          <p:cNvSpPr txBox="1"/>
          <p:nvPr>
            <p:ph type="title"/>
          </p:nvPr>
        </p:nvSpPr>
        <p:spPr>
          <a:xfrm>
            <a:off x="5345906" y="899836"/>
            <a:ext cx="4320000"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4"/>
          <p:cNvSpPr txBox="1"/>
          <p:nvPr>
            <p:ph idx="1" type="body"/>
          </p:nvPr>
        </p:nvSpPr>
        <p:spPr>
          <a:xfrm>
            <a:off x="5345906" y="1979837"/>
            <a:ext cx="432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54" name="Google Shape;54;p4"/>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55" name="Google Shape;55;p4"/>
          <p:cNvSpPr/>
          <p:nvPr>
            <p:ph idx="2" type="pic"/>
          </p:nvPr>
        </p:nvSpPr>
        <p:spPr>
          <a:xfrm>
            <a:off x="0" y="900113"/>
            <a:ext cx="4986338" cy="5759726"/>
          </a:xfrm>
          <a:prstGeom prst="rect">
            <a:avLst/>
          </a:prstGeom>
          <a:solidFill>
            <a:srgbClr val="F2F2F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zawartość z paskiem" type="obj">
  <p:cSld name="OBJECT">
    <p:spTree>
      <p:nvGrpSpPr>
        <p:cNvPr id="56" name="Shape 56"/>
        <p:cNvGrpSpPr/>
        <p:nvPr/>
      </p:nvGrpSpPr>
      <p:grpSpPr>
        <a:xfrm>
          <a:off x="0" y="0"/>
          <a:ext cx="0" cy="0"/>
          <a:chOff x="0" y="0"/>
          <a:chExt cx="0" cy="0"/>
        </a:xfrm>
      </p:grpSpPr>
      <p:sp>
        <p:nvSpPr>
          <p:cNvPr id="57" name="Google Shape;57;p5"/>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5"/>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59" name="Google Shape;59;p5"/>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krótki tytuł)" showMasterSp="0">
  <p:cSld name="Slajd tytułowy (krótki tytuł)">
    <p:spTree>
      <p:nvGrpSpPr>
        <p:cNvPr id="60" name="Shape 60"/>
        <p:cNvGrpSpPr/>
        <p:nvPr/>
      </p:nvGrpSpPr>
      <p:grpSpPr>
        <a:xfrm>
          <a:off x="0" y="0"/>
          <a:ext cx="0" cy="0"/>
          <a:chOff x="0" y="0"/>
          <a:chExt cx="0" cy="0"/>
        </a:xfrm>
      </p:grpSpPr>
      <p:sp>
        <p:nvSpPr>
          <p:cNvPr id="61" name="Google Shape;61;p6"/>
          <p:cNvSpPr/>
          <p:nvPr>
            <p:ph idx="2" type="pic"/>
          </p:nvPr>
        </p:nvSpPr>
        <p:spPr>
          <a:xfrm>
            <a:off x="0" y="0"/>
            <a:ext cx="6784975" cy="5221288"/>
          </a:xfrm>
          <a:prstGeom prst="rect">
            <a:avLst/>
          </a:prstGeom>
          <a:solidFill>
            <a:srgbClr val="F2F2F2"/>
          </a:solidFill>
          <a:ln>
            <a:noFill/>
          </a:ln>
        </p:spPr>
      </p:sp>
      <p:sp>
        <p:nvSpPr>
          <p:cNvPr id="62" name="Google Shape;62;p6"/>
          <p:cNvSpPr/>
          <p:nvPr/>
        </p:nvSpPr>
        <p:spPr>
          <a:xfrm>
            <a:off x="2825750" y="4500563"/>
            <a:ext cx="6840538"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 name="Google Shape;63;p6"/>
          <p:cNvSpPr txBox="1"/>
          <p:nvPr>
            <p:ph type="ctrTitle"/>
          </p:nvPr>
        </p:nvSpPr>
        <p:spPr>
          <a:xfrm>
            <a:off x="3172808" y="5579563"/>
            <a:ext cx="6133117" cy="648546"/>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6"/>
          <p:cNvSpPr txBox="1"/>
          <p:nvPr>
            <p:ph idx="10" type="dt"/>
          </p:nvPr>
        </p:nvSpPr>
        <p:spPr>
          <a:xfrm>
            <a:off x="7866444" y="539750"/>
            <a:ext cx="1799844" cy="366725"/>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sz="1400">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65" name="Google Shape;65;p6"/>
          <p:cNvPicPr preferRelativeResize="0"/>
          <p:nvPr/>
        </p:nvPicPr>
        <p:blipFill rotWithShape="1">
          <a:blip r:embed="rId2">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66" name="Google Shape;66;p6"/>
          <p:cNvPicPr preferRelativeResize="0"/>
          <p:nvPr/>
        </p:nvPicPr>
        <p:blipFill rotWithShape="1">
          <a:blip r:embed="rId3">
            <a:alphaModFix/>
          </a:blip>
          <a:srcRect b="0" l="0" r="0" t="0"/>
          <a:stretch/>
        </p:blipFill>
        <p:spPr>
          <a:xfrm>
            <a:off x="7272000" y="6371047"/>
            <a:ext cx="2633371" cy="949192"/>
          </a:xfrm>
          <a:prstGeom prst="rect">
            <a:avLst/>
          </a:prstGeom>
          <a:noFill/>
          <a:ln>
            <a:noFill/>
          </a:ln>
        </p:spPr>
      </p:pic>
      <p:pic>
        <p:nvPicPr>
          <p:cNvPr descr="barwy RP" id="67" name="Google Shape;67;p6"/>
          <p:cNvPicPr preferRelativeResize="0"/>
          <p:nvPr/>
        </p:nvPicPr>
        <p:blipFill rotWithShape="1">
          <a:blip r:embed="rId4">
            <a:alphaModFix/>
          </a:blip>
          <a:srcRect b="0" l="0" r="0" t="0"/>
          <a:stretch/>
        </p:blipFill>
        <p:spPr>
          <a:xfrm>
            <a:off x="3722743" y="6370378"/>
            <a:ext cx="2239772" cy="950531"/>
          </a:xfrm>
          <a:prstGeom prst="rect">
            <a:avLst/>
          </a:prstGeom>
          <a:noFill/>
          <a:ln>
            <a:noFill/>
          </a:ln>
        </p:spPr>
      </p:pic>
      <p:pic>
        <p:nvPicPr>
          <p:cNvPr descr="Obraz zawierający tekst&#10;&#10;Opis wygenerowany automatycznie" id="68" name="Google Shape;68;p6"/>
          <p:cNvPicPr preferRelativeResize="0"/>
          <p:nvPr/>
        </p:nvPicPr>
        <p:blipFill rotWithShape="1">
          <a:blip r:embed="rId5">
            <a:alphaModFix/>
          </a:blip>
          <a:srcRect b="0" l="0" r="0" t="0"/>
          <a:stretch/>
        </p:blipFill>
        <p:spPr>
          <a:xfrm>
            <a:off x="2825750" y="4500563"/>
            <a:ext cx="3959225" cy="720090"/>
          </a:xfrm>
          <a:prstGeom prst="rect">
            <a:avLst/>
          </a:prstGeom>
          <a:noFill/>
          <a:ln>
            <a:noFill/>
          </a:ln>
        </p:spPr>
      </p:pic>
    </p:spTree>
  </p:cSld>
  <p:clrMapOvr>
    <a:masterClrMapping/>
  </p:clrMapOvr>
  <p:extLst>
    <p:ext uri="{DCECCB84-F9BA-43D5-87BE-67443E8EF086}">
      <p15:sldGuideLst>
        <p15:guide id="1" pos="192">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 sekcji" showMasterSp="0">
  <p:cSld name="Slajd tytuł sekcji">
    <p:spTree>
      <p:nvGrpSpPr>
        <p:cNvPr id="69" name="Shape 69"/>
        <p:cNvGrpSpPr/>
        <p:nvPr/>
      </p:nvGrpSpPr>
      <p:grpSpPr>
        <a:xfrm>
          <a:off x="0" y="0"/>
          <a:ext cx="0" cy="0"/>
          <a:chOff x="0" y="0"/>
          <a:chExt cx="0" cy="0"/>
        </a:xfrm>
      </p:grpSpPr>
      <p:sp>
        <p:nvSpPr>
          <p:cNvPr id="70" name="Google Shape;70;p7"/>
          <p:cNvSpPr/>
          <p:nvPr/>
        </p:nvSpPr>
        <p:spPr>
          <a:xfrm>
            <a:off x="2825749" y="4500563"/>
            <a:ext cx="7196139" cy="215959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 name="Google Shape;71;p7"/>
          <p:cNvSpPr/>
          <p:nvPr>
            <p:ph idx="2" type="pic"/>
          </p:nvPr>
        </p:nvSpPr>
        <p:spPr>
          <a:xfrm>
            <a:off x="669925" y="0"/>
            <a:ext cx="6835775" cy="4859338"/>
          </a:xfrm>
          <a:prstGeom prst="rect">
            <a:avLst/>
          </a:prstGeom>
          <a:solidFill>
            <a:srgbClr val="F2F2F2"/>
          </a:solidFill>
          <a:ln>
            <a:noFill/>
          </a:ln>
        </p:spPr>
      </p:sp>
      <p:sp>
        <p:nvSpPr>
          <p:cNvPr id="72" name="Google Shape;72;p7"/>
          <p:cNvSpPr/>
          <p:nvPr/>
        </p:nvSpPr>
        <p:spPr>
          <a:xfrm>
            <a:off x="3905250" y="4500562"/>
            <a:ext cx="3600449" cy="359395"/>
          </a:xfrm>
          <a:prstGeom prst="rect">
            <a:avLst/>
          </a:prstGeom>
          <a:solidFill>
            <a:srgbClr val="0052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 name="Google Shape;73;p7"/>
          <p:cNvSpPr/>
          <p:nvPr/>
        </p:nvSpPr>
        <p:spPr>
          <a:xfrm>
            <a:off x="2825751" y="4500561"/>
            <a:ext cx="1079500" cy="35877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 name="Google Shape;74;p7"/>
          <p:cNvSpPr txBox="1"/>
          <p:nvPr>
            <p:ph type="ctrTitle"/>
          </p:nvPr>
        </p:nvSpPr>
        <p:spPr>
          <a:xfrm>
            <a:off x="3186113" y="5195719"/>
            <a:ext cx="6480176" cy="1320421"/>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2 elementy zawartości z paskiem" type="twoObj">
  <p:cSld name="TWO_OBJECTS">
    <p:spTree>
      <p:nvGrpSpPr>
        <p:cNvPr id="75" name="Shape 75"/>
        <p:cNvGrpSpPr/>
        <p:nvPr/>
      </p:nvGrpSpPr>
      <p:grpSpPr>
        <a:xfrm>
          <a:off x="0" y="0"/>
          <a:ext cx="0" cy="0"/>
          <a:chOff x="0" y="0"/>
          <a:chExt cx="0" cy="0"/>
        </a:xfrm>
      </p:grpSpPr>
      <p:sp>
        <p:nvSpPr>
          <p:cNvPr id="76" name="Google Shape;76;p8"/>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8"/>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8" name="Google Shape;78;p8"/>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9" name="Google Shape;79;p8"/>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awartość bez paska" showMasterSp="0">
  <p:cSld name="1_Slajd - tytuł + zawartość bez paska">
    <p:spTree>
      <p:nvGrpSpPr>
        <p:cNvPr id="80" name="Shape 80"/>
        <p:cNvGrpSpPr/>
        <p:nvPr/>
      </p:nvGrpSpPr>
      <p:grpSpPr>
        <a:xfrm>
          <a:off x="0" y="0"/>
          <a:ext cx="0" cy="0"/>
          <a:chOff x="0" y="0"/>
          <a:chExt cx="0" cy="0"/>
        </a:xfrm>
      </p:grpSpPr>
      <p:sp>
        <p:nvSpPr>
          <p:cNvPr id="81" name="Google Shape;81;p9"/>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9"/>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3" name="Google Shape;83;p9"/>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84" name="Google Shape;84;p9"/>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2 elementy zawartości bez paska" showMasterSp="0">
  <p:cSld name="1_Slajd - tytuł + 2 elementy zawartości bez paska">
    <p:spTree>
      <p:nvGrpSpPr>
        <p:cNvPr id="85" name="Shape 85"/>
        <p:cNvGrpSpPr/>
        <p:nvPr/>
      </p:nvGrpSpPr>
      <p:grpSpPr>
        <a:xfrm>
          <a:off x="0" y="0"/>
          <a:ext cx="0" cy="0"/>
          <a:chOff x="0" y="0"/>
          <a:chExt cx="0" cy="0"/>
        </a:xfrm>
      </p:grpSpPr>
      <p:sp>
        <p:nvSpPr>
          <p:cNvPr id="86" name="Google Shape;86;p10"/>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0"/>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8" name="Google Shape;88;p10"/>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9" name="Google Shape;89;p10"/>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90" name="Google Shape;90;p10"/>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theme" Target="../theme/theme3.xml"/><Relationship Id="rId10" Type="http://schemas.openxmlformats.org/officeDocument/2006/relationships/slideLayout" Target="../slideLayouts/slideLayout20.xml"/><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marR="0" rtl="0" algn="l">
              <a:lnSpc>
                <a:spcPct val="128571"/>
              </a:lnSpc>
              <a:spcBef>
                <a:spcPts val="0"/>
              </a:spcBef>
              <a:spcAft>
                <a:spcPts val="0"/>
              </a:spcAft>
              <a:buClr>
                <a:schemeClr val="dk2"/>
              </a:buClr>
              <a:buSzPts val="2800"/>
              <a:buFont typeface="Open Sans"/>
              <a:buNone/>
              <a:defRPr b="1" i="0" sz="2800" u="none" cap="none" strike="noStrik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marR="0" rtl="0" algn="l">
              <a:lnSpc>
                <a:spcPct val="133333"/>
              </a:lnSpc>
              <a:spcBef>
                <a:spcPts val="1102"/>
              </a:spcBef>
              <a:spcAft>
                <a:spcPts val="0"/>
              </a:spcAft>
              <a:buClr>
                <a:schemeClr val="accent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42900" lvl="1" marL="9144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2pPr>
            <a:lvl3pPr indent="-342900" lvl="2" marL="13716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3pPr>
            <a:lvl4pPr indent="-342900" lvl="3" marL="18288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4pPr>
            <a:lvl5pPr indent="-342900" lvl="4" marL="22860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5pPr>
            <a:lvl6pPr indent="-354583" lvl="5" marL="27432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6pPr>
            <a:lvl7pPr indent="-354583" lvl="6" marL="32004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7pPr>
            <a:lvl8pPr indent="-354584" lvl="7" marL="36576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8pPr>
            <a:lvl9pPr indent="-354584" lvl="8" marL="41148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9pPr>
          </a:lstStyle>
          <a:p/>
        </p:txBody>
      </p:sp>
      <p:sp>
        <p:nvSpPr>
          <p:cNvPr id="12" name="Google Shape;12;p1"/>
          <p:cNvSpPr/>
          <p:nvPr/>
        </p:nvSpPr>
        <p:spPr>
          <a:xfrm>
            <a:off x="1025870" y="0"/>
            <a:ext cx="1080742" cy="1793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 name="Google Shape;13;p1"/>
          <p:cNvSpPr/>
          <p:nvPr/>
        </p:nvSpPr>
        <p:spPr>
          <a:xfrm>
            <a:off x="2106612" y="0"/>
            <a:ext cx="7559293"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1"/>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marR="0" rtl="0" algn="r">
              <a:spcBef>
                <a:spcPts val="0"/>
              </a:spcBef>
              <a:buNone/>
              <a:defRPr b="0" i="0" sz="1000" u="none" cap="none" strike="noStrike">
                <a:solidFill>
                  <a:schemeClr val="dk2"/>
                </a:solidFill>
                <a:latin typeface="Open Sans"/>
                <a:ea typeface="Open Sans"/>
                <a:cs typeface="Open Sans"/>
                <a:sym typeface="Open Sans"/>
              </a:defRPr>
            </a:lvl1pPr>
            <a:lvl2pPr indent="0" lvl="1" marL="0" marR="0" rtl="0" algn="r">
              <a:spcBef>
                <a:spcPts val="0"/>
              </a:spcBef>
              <a:buNone/>
              <a:defRPr b="0" i="0" sz="1000" u="none" cap="none" strike="noStrike">
                <a:solidFill>
                  <a:schemeClr val="dk2"/>
                </a:solidFill>
                <a:latin typeface="Open Sans"/>
                <a:ea typeface="Open Sans"/>
                <a:cs typeface="Open Sans"/>
                <a:sym typeface="Open Sans"/>
              </a:defRPr>
            </a:lvl2pPr>
            <a:lvl3pPr indent="0" lvl="2" marL="0" marR="0" rtl="0" algn="r">
              <a:spcBef>
                <a:spcPts val="0"/>
              </a:spcBef>
              <a:buNone/>
              <a:defRPr b="0" i="0" sz="1000" u="none" cap="none" strike="noStrike">
                <a:solidFill>
                  <a:schemeClr val="dk2"/>
                </a:solidFill>
                <a:latin typeface="Open Sans"/>
                <a:ea typeface="Open Sans"/>
                <a:cs typeface="Open Sans"/>
                <a:sym typeface="Open Sans"/>
              </a:defRPr>
            </a:lvl3pPr>
            <a:lvl4pPr indent="0" lvl="3" marL="0" marR="0" rtl="0" algn="r">
              <a:spcBef>
                <a:spcPts val="0"/>
              </a:spcBef>
              <a:buNone/>
              <a:defRPr b="0" i="0" sz="1000" u="none" cap="none" strike="noStrike">
                <a:solidFill>
                  <a:schemeClr val="dk2"/>
                </a:solidFill>
                <a:latin typeface="Open Sans"/>
                <a:ea typeface="Open Sans"/>
                <a:cs typeface="Open Sans"/>
                <a:sym typeface="Open Sans"/>
              </a:defRPr>
            </a:lvl4pPr>
            <a:lvl5pPr indent="0" lvl="4" marL="0" marR="0" rtl="0" algn="r">
              <a:spcBef>
                <a:spcPts val="0"/>
              </a:spcBef>
              <a:buNone/>
              <a:defRPr b="0" i="0" sz="1000" u="none" cap="none" strike="noStrike">
                <a:solidFill>
                  <a:schemeClr val="dk2"/>
                </a:solidFill>
                <a:latin typeface="Open Sans"/>
                <a:ea typeface="Open Sans"/>
                <a:cs typeface="Open Sans"/>
                <a:sym typeface="Open Sans"/>
              </a:defRPr>
            </a:lvl5pPr>
            <a:lvl6pPr indent="0" lvl="5" marL="0" marR="0" rtl="0" algn="r">
              <a:spcBef>
                <a:spcPts val="0"/>
              </a:spcBef>
              <a:buNone/>
              <a:defRPr b="0" i="0" sz="1000" u="none" cap="none" strike="noStrike">
                <a:solidFill>
                  <a:schemeClr val="dk2"/>
                </a:solidFill>
                <a:latin typeface="Open Sans"/>
                <a:ea typeface="Open Sans"/>
                <a:cs typeface="Open Sans"/>
                <a:sym typeface="Open Sans"/>
              </a:defRPr>
            </a:lvl6pPr>
            <a:lvl7pPr indent="0" lvl="6" marL="0" marR="0" rtl="0" algn="r">
              <a:spcBef>
                <a:spcPts val="0"/>
              </a:spcBef>
              <a:buNone/>
              <a:defRPr b="0" i="0" sz="1000" u="none" cap="none" strike="noStrike">
                <a:solidFill>
                  <a:schemeClr val="dk2"/>
                </a:solidFill>
                <a:latin typeface="Open Sans"/>
                <a:ea typeface="Open Sans"/>
                <a:cs typeface="Open Sans"/>
                <a:sym typeface="Open Sans"/>
              </a:defRPr>
            </a:lvl7pPr>
            <a:lvl8pPr indent="0" lvl="7" marL="0" marR="0" rtl="0" algn="r">
              <a:spcBef>
                <a:spcPts val="0"/>
              </a:spcBef>
              <a:buNone/>
              <a:defRPr b="0" i="0" sz="1000" u="none" cap="none" strike="noStrike">
                <a:solidFill>
                  <a:schemeClr val="dk2"/>
                </a:solidFill>
                <a:latin typeface="Open Sans"/>
                <a:ea typeface="Open Sans"/>
                <a:cs typeface="Open Sans"/>
                <a:sym typeface="Open Sans"/>
              </a:defRPr>
            </a:lvl8pPr>
            <a:lvl9pPr indent="0" lvl="8" marL="0" marR="0" rtl="0" algn="r">
              <a:spcBef>
                <a:spcPts val="0"/>
              </a:spcBef>
              <a:buNone/>
              <a:defRPr b="0" i="0" sz="10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pl-PL"/>
              <a:t>‹#›</a:t>
            </a:fld>
            <a:endParaRPr/>
          </a:p>
        </p:txBody>
      </p:sp>
      <p:sp>
        <p:nvSpPr>
          <p:cNvPr id="15" name="Google Shape;15;p1"/>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3">
          <p15:clr>
            <a:srgbClr val="F26B43"/>
          </p15:clr>
        </p15:guide>
        <p15:guide id="2" pos="419">
          <p15:clr>
            <a:srgbClr val="F26B43"/>
          </p15:clr>
        </p15:guide>
        <p15:guide id="3" pos="646">
          <p15:clr>
            <a:srgbClr val="F26B43"/>
          </p15:clr>
        </p15:guide>
        <p15:guide id="4" pos="873">
          <p15:clr>
            <a:srgbClr val="F26B43"/>
          </p15:clr>
        </p15:guide>
        <p15:guide id="5" pos="1100">
          <p15:clr>
            <a:srgbClr val="F26B43"/>
          </p15:clr>
        </p15:guide>
        <p15:guide id="6" pos="1327">
          <p15:clr>
            <a:srgbClr val="F26B43"/>
          </p15:clr>
        </p15:guide>
        <p15:guide id="7" pos="1553">
          <p15:clr>
            <a:srgbClr val="F26B43"/>
          </p15:clr>
        </p15:guide>
        <p15:guide id="8" pos="1780">
          <p15:clr>
            <a:srgbClr val="F26B43"/>
          </p15:clr>
        </p15:guide>
        <p15:guide id="9" pos="2007">
          <p15:clr>
            <a:srgbClr val="F26B43"/>
          </p15:clr>
        </p15:guide>
        <p15:guide id="10" pos="2234">
          <p15:clr>
            <a:srgbClr val="F26B43"/>
          </p15:clr>
        </p15:guide>
        <p15:guide id="11" pos="2460">
          <p15:clr>
            <a:srgbClr val="F26B43"/>
          </p15:clr>
        </p15:guide>
        <p15:guide id="12" pos="2687">
          <p15:clr>
            <a:srgbClr val="F26B43"/>
          </p15:clr>
        </p15:guide>
        <p15:guide id="13" pos="2914">
          <p15:clr>
            <a:srgbClr val="F26B43"/>
          </p15:clr>
        </p15:guide>
        <p15:guide id="14" pos="3141">
          <p15:clr>
            <a:srgbClr val="F26B43"/>
          </p15:clr>
        </p15:guide>
        <p15:guide id="15" pos="3368">
          <p15:clr>
            <a:srgbClr val="F26B43"/>
          </p15:clr>
        </p15:guide>
        <p15:guide id="16" pos="3594">
          <p15:clr>
            <a:srgbClr val="F26B43"/>
          </p15:clr>
        </p15:guide>
        <p15:guide id="17" pos="3821">
          <p15:clr>
            <a:srgbClr val="F26B43"/>
          </p15:clr>
        </p15:guide>
        <p15:guide id="18" pos="4048">
          <p15:clr>
            <a:srgbClr val="F26B43"/>
          </p15:clr>
        </p15:guide>
        <p15:guide id="19" pos="4275">
          <p15:clr>
            <a:srgbClr val="F26B43"/>
          </p15:clr>
        </p15:guide>
        <p15:guide id="20" pos="4501">
          <p15:clr>
            <a:srgbClr val="F26B43"/>
          </p15:clr>
        </p15:guide>
        <p15:guide id="21" pos="4728">
          <p15:clr>
            <a:srgbClr val="F26B43"/>
          </p15:clr>
        </p15:guide>
        <p15:guide id="22" pos="4955">
          <p15:clr>
            <a:srgbClr val="F26B43"/>
          </p15:clr>
        </p15:guide>
        <p15:guide id="23" pos="5182">
          <p15:clr>
            <a:srgbClr val="F26B43"/>
          </p15:clr>
        </p15:guide>
        <p15:guide id="24" pos="5408">
          <p15:clr>
            <a:srgbClr val="F26B43"/>
          </p15:clr>
        </p15:guide>
        <p15:guide id="25" pos="5635">
          <p15:clr>
            <a:srgbClr val="F26B43"/>
          </p15:clr>
        </p15:guide>
        <p15:guide id="26" pos="5862">
          <p15:clr>
            <a:srgbClr val="F26B43"/>
          </p15:clr>
        </p15:guide>
        <p15:guide id="27" pos="6089">
          <p15:clr>
            <a:srgbClr val="F26B43"/>
          </p15:clr>
        </p15:guide>
        <p15:guide id="28" pos="6316">
          <p15:clr>
            <a:srgbClr val="F26B43"/>
          </p15:clr>
        </p15:guide>
        <p15:guide id="29" pos="6542">
          <p15:clr>
            <a:srgbClr val="F26B43"/>
          </p15:clr>
        </p15:guide>
        <p15:guide id="30" orient="horz" pos="113">
          <p15:clr>
            <a:srgbClr val="F26B43"/>
          </p15:clr>
        </p15:guide>
        <p15:guide id="31" orient="horz" pos="340">
          <p15:clr>
            <a:srgbClr val="F26B43"/>
          </p15:clr>
        </p15:guide>
        <p15:guide id="32" orient="horz" pos="567">
          <p15:clr>
            <a:srgbClr val="F26B43"/>
          </p15:clr>
        </p15:guide>
        <p15:guide id="33" orient="horz" pos="794">
          <p15:clr>
            <a:srgbClr val="F26B43"/>
          </p15:clr>
        </p15:guide>
        <p15:guide id="34" orient="horz" pos="1020">
          <p15:clr>
            <a:srgbClr val="F26B43"/>
          </p15:clr>
        </p15:guide>
        <p15:guide id="35" orient="horz" pos="1247">
          <p15:clr>
            <a:srgbClr val="F26B43"/>
          </p15:clr>
        </p15:guide>
        <p15:guide id="36" orient="horz" pos="1474">
          <p15:clr>
            <a:srgbClr val="F26B43"/>
          </p15:clr>
        </p15:guide>
        <p15:guide id="37" orient="horz" pos="1701">
          <p15:clr>
            <a:srgbClr val="F26B43"/>
          </p15:clr>
        </p15:guide>
        <p15:guide id="38" orient="horz" pos="1927">
          <p15:clr>
            <a:srgbClr val="F26B43"/>
          </p15:clr>
        </p15:guide>
        <p15:guide id="39" orient="horz" pos="2154">
          <p15:clr>
            <a:srgbClr val="F26B43"/>
          </p15:clr>
        </p15:guide>
        <p15:guide id="40" orient="horz" pos="2381">
          <p15:clr>
            <a:srgbClr val="F26B43"/>
          </p15:clr>
        </p15:guide>
        <p15:guide id="41" orient="horz" pos="2608">
          <p15:clr>
            <a:srgbClr val="F26B43"/>
          </p15:clr>
        </p15:guide>
        <p15:guide id="42" orient="horz" pos="2835">
          <p15:clr>
            <a:srgbClr val="F26B43"/>
          </p15:clr>
        </p15:guide>
        <p15:guide id="43" orient="horz" pos="3061">
          <p15:clr>
            <a:srgbClr val="F26B43"/>
          </p15:clr>
        </p15:guide>
        <p15:guide id="44" orient="horz" pos="3288">
          <p15:clr>
            <a:srgbClr val="F26B43"/>
          </p15:clr>
        </p15:guide>
        <p15:guide id="45" orient="horz" pos="3515">
          <p15:clr>
            <a:srgbClr val="F26B43"/>
          </p15:clr>
        </p15:guide>
        <p15:guide id="46" orient="horz" pos="3742">
          <p15:clr>
            <a:srgbClr val="F26B43"/>
          </p15:clr>
        </p15:guide>
        <p15:guide id="47" orient="horz" pos="3968">
          <p15:clr>
            <a:srgbClr val="F26B43"/>
          </p15:clr>
        </p15:guide>
        <p15:guide id="48" orient="horz" pos="4195">
          <p15:clr>
            <a:srgbClr val="F26B43"/>
          </p15:clr>
        </p15:guide>
        <p15:guide id="49" orient="horz" pos="4422">
          <p15:clr>
            <a:srgbClr val="F26B43"/>
          </p15:clr>
        </p15:guide>
        <p15:guide id="50" orient="horz" pos="46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9" name="Shape 99"/>
        <p:cNvGrpSpPr/>
        <p:nvPr/>
      </p:nvGrpSpPr>
      <p:grpSpPr>
        <a:xfrm>
          <a:off x="0" y="0"/>
          <a:ext cx="0" cy="0"/>
          <a:chOff x="0" y="0"/>
          <a:chExt cx="0" cy="0"/>
        </a:xfrm>
      </p:grpSpPr>
      <p:sp>
        <p:nvSpPr>
          <p:cNvPr id="100" name="Google Shape;100;p12"/>
          <p:cNvSpPr txBox="1"/>
          <p:nvPr>
            <p:ph type="title"/>
          </p:nvPr>
        </p:nvSpPr>
        <p:spPr>
          <a:xfrm>
            <a:off x="1025525" y="899836"/>
            <a:ext cx="8640300" cy="1080000"/>
          </a:xfrm>
          <a:prstGeom prst="rect">
            <a:avLst/>
          </a:prstGeom>
          <a:noFill/>
          <a:ln>
            <a:noFill/>
          </a:ln>
        </p:spPr>
        <p:txBody>
          <a:bodyPr anchorCtr="0" anchor="t" bIns="0" lIns="0" spcFirstLastPara="1" rIns="0" wrap="square" tIns="0">
            <a:normAutofit/>
          </a:bodyPr>
          <a:lstStyle>
            <a:lvl1pPr lvl="0" marR="0" algn="l">
              <a:lnSpc>
                <a:spcPct val="128571"/>
              </a:lnSpc>
              <a:spcBef>
                <a:spcPts val="0"/>
              </a:spcBef>
              <a:spcAft>
                <a:spcPts val="0"/>
              </a:spcAft>
              <a:buClr>
                <a:schemeClr val="dk2"/>
              </a:buClr>
              <a:buSzPts val="2800"/>
              <a:buFont typeface="Open Sans"/>
              <a:buNone/>
              <a:defRPr b="1" i="0" sz="2800" u="none" cap="none" strike="noStrik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1" name="Google Shape;101;p12"/>
          <p:cNvSpPr txBox="1"/>
          <p:nvPr>
            <p:ph idx="1" type="body"/>
          </p:nvPr>
        </p:nvSpPr>
        <p:spPr>
          <a:xfrm>
            <a:off x="1025907" y="1979837"/>
            <a:ext cx="8640300" cy="4680000"/>
          </a:xfrm>
          <a:prstGeom prst="rect">
            <a:avLst/>
          </a:prstGeom>
          <a:noFill/>
          <a:ln>
            <a:noFill/>
          </a:ln>
        </p:spPr>
        <p:txBody>
          <a:bodyPr anchorCtr="0" anchor="t" bIns="0" lIns="0" spcFirstLastPara="1" rIns="0" wrap="square" tIns="0">
            <a:normAutofit/>
          </a:bodyPr>
          <a:lstStyle>
            <a:lvl1pPr indent="-342900" lvl="0" marL="457200" marR="0" algn="l">
              <a:lnSpc>
                <a:spcPct val="133333"/>
              </a:lnSpc>
              <a:spcBef>
                <a:spcPts val="1102"/>
              </a:spcBef>
              <a:spcAft>
                <a:spcPts val="0"/>
              </a:spcAft>
              <a:buClr>
                <a:schemeClr val="accent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42900" lvl="1" marL="914400" marR="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2pPr>
            <a:lvl3pPr indent="-342900" lvl="2" marL="1371600" marR="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3pPr>
            <a:lvl4pPr indent="-342900" lvl="3" marL="1828800" marR="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4pPr>
            <a:lvl5pPr indent="-342900" lvl="4" marL="2286000" marR="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5pPr>
            <a:lvl6pPr indent="-354583" lvl="5" marL="2743200" marR="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6pPr>
            <a:lvl7pPr indent="-354583" lvl="6" marL="3200400" marR="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7pPr>
            <a:lvl8pPr indent="-354584" lvl="7" marL="3657600" marR="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8pPr>
            <a:lvl9pPr indent="-354584" lvl="8" marL="4114800" marR="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9pPr>
          </a:lstStyle>
          <a:p/>
        </p:txBody>
      </p:sp>
      <p:sp>
        <p:nvSpPr>
          <p:cNvPr id="102" name="Google Shape;102;p12"/>
          <p:cNvSpPr/>
          <p:nvPr/>
        </p:nvSpPr>
        <p:spPr>
          <a:xfrm>
            <a:off x="1025870" y="0"/>
            <a:ext cx="1080600" cy="179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3" name="Google Shape;103;p12"/>
          <p:cNvSpPr/>
          <p:nvPr/>
        </p:nvSpPr>
        <p:spPr>
          <a:xfrm>
            <a:off x="2106612" y="0"/>
            <a:ext cx="7559400" cy="179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4" name="Google Shape;104;p12"/>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marR="0" algn="r">
              <a:spcBef>
                <a:spcPts val="0"/>
              </a:spcBef>
              <a:buNone/>
              <a:defRPr b="0" i="0" sz="1000" u="none" cap="none" strike="noStrike">
                <a:solidFill>
                  <a:schemeClr val="dk2"/>
                </a:solidFill>
                <a:latin typeface="Open Sans"/>
                <a:ea typeface="Open Sans"/>
                <a:cs typeface="Open Sans"/>
                <a:sym typeface="Open Sans"/>
              </a:defRPr>
            </a:lvl1pPr>
            <a:lvl2pPr indent="0" lvl="1" marL="0" marR="0" algn="r">
              <a:spcBef>
                <a:spcPts val="0"/>
              </a:spcBef>
              <a:buNone/>
              <a:defRPr b="0" i="0" sz="1000" u="none" cap="none" strike="noStrike">
                <a:solidFill>
                  <a:schemeClr val="dk2"/>
                </a:solidFill>
                <a:latin typeface="Open Sans"/>
                <a:ea typeface="Open Sans"/>
                <a:cs typeface="Open Sans"/>
                <a:sym typeface="Open Sans"/>
              </a:defRPr>
            </a:lvl2pPr>
            <a:lvl3pPr indent="0" lvl="2" marL="0" marR="0" algn="r">
              <a:spcBef>
                <a:spcPts val="0"/>
              </a:spcBef>
              <a:buNone/>
              <a:defRPr b="0" i="0" sz="1000" u="none" cap="none" strike="noStrike">
                <a:solidFill>
                  <a:schemeClr val="dk2"/>
                </a:solidFill>
                <a:latin typeface="Open Sans"/>
                <a:ea typeface="Open Sans"/>
                <a:cs typeface="Open Sans"/>
                <a:sym typeface="Open Sans"/>
              </a:defRPr>
            </a:lvl3pPr>
            <a:lvl4pPr indent="0" lvl="3" marL="0" marR="0" algn="r">
              <a:spcBef>
                <a:spcPts val="0"/>
              </a:spcBef>
              <a:buNone/>
              <a:defRPr b="0" i="0" sz="1000" u="none" cap="none" strike="noStrike">
                <a:solidFill>
                  <a:schemeClr val="dk2"/>
                </a:solidFill>
                <a:latin typeface="Open Sans"/>
                <a:ea typeface="Open Sans"/>
                <a:cs typeface="Open Sans"/>
                <a:sym typeface="Open Sans"/>
              </a:defRPr>
            </a:lvl4pPr>
            <a:lvl5pPr indent="0" lvl="4" marL="0" marR="0" algn="r">
              <a:spcBef>
                <a:spcPts val="0"/>
              </a:spcBef>
              <a:buNone/>
              <a:defRPr b="0" i="0" sz="1000" u="none" cap="none" strike="noStrike">
                <a:solidFill>
                  <a:schemeClr val="dk2"/>
                </a:solidFill>
                <a:latin typeface="Open Sans"/>
                <a:ea typeface="Open Sans"/>
                <a:cs typeface="Open Sans"/>
                <a:sym typeface="Open Sans"/>
              </a:defRPr>
            </a:lvl5pPr>
            <a:lvl6pPr indent="0" lvl="5" marL="0" marR="0" algn="r">
              <a:spcBef>
                <a:spcPts val="0"/>
              </a:spcBef>
              <a:buNone/>
              <a:defRPr b="0" i="0" sz="1000" u="none" cap="none" strike="noStrike">
                <a:solidFill>
                  <a:schemeClr val="dk2"/>
                </a:solidFill>
                <a:latin typeface="Open Sans"/>
                <a:ea typeface="Open Sans"/>
                <a:cs typeface="Open Sans"/>
                <a:sym typeface="Open Sans"/>
              </a:defRPr>
            </a:lvl6pPr>
            <a:lvl7pPr indent="0" lvl="6" marL="0" marR="0" algn="r">
              <a:spcBef>
                <a:spcPts val="0"/>
              </a:spcBef>
              <a:buNone/>
              <a:defRPr b="0" i="0" sz="1000" u="none" cap="none" strike="noStrike">
                <a:solidFill>
                  <a:schemeClr val="dk2"/>
                </a:solidFill>
                <a:latin typeface="Open Sans"/>
                <a:ea typeface="Open Sans"/>
                <a:cs typeface="Open Sans"/>
                <a:sym typeface="Open Sans"/>
              </a:defRPr>
            </a:lvl7pPr>
            <a:lvl8pPr indent="0" lvl="7" marL="0" marR="0" algn="r">
              <a:spcBef>
                <a:spcPts val="0"/>
              </a:spcBef>
              <a:buNone/>
              <a:defRPr b="0" i="0" sz="1000" u="none" cap="none" strike="noStrike">
                <a:solidFill>
                  <a:schemeClr val="dk2"/>
                </a:solidFill>
                <a:latin typeface="Open Sans"/>
                <a:ea typeface="Open Sans"/>
                <a:cs typeface="Open Sans"/>
                <a:sym typeface="Open Sans"/>
              </a:defRPr>
            </a:lvl8pPr>
            <a:lvl9pPr indent="0" lvl="8" marL="0" marR="0" algn="r">
              <a:spcBef>
                <a:spcPts val="0"/>
              </a:spcBef>
              <a:buNone/>
              <a:defRPr b="0" i="0" sz="10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pl-PL"/>
              <a:t>‹#›</a:t>
            </a:fld>
            <a:endParaRPr/>
          </a:p>
        </p:txBody>
      </p:sp>
      <p:sp>
        <p:nvSpPr>
          <p:cNvPr id="105" name="Google Shape;105;p12"/>
          <p:cNvSpPr/>
          <p:nvPr/>
        </p:nvSpPr>
        <p:spPr>
          <a:xfrm>
            <a:off x="8585546" y="7380288"/>
            <a:ext cx="1080600" cy="179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3">
          <p15:clr>
            <a:srgbClr val="F26B43"/>
          </p15:clr>
        </p15:guide>
        <p15:guide id="2" pos="419">
          <p15:clr>
            <a:srgbClr val="F26B43"/>
          </p15:clr>
        </p15:guide>
        <p15:guide id="3" pos="646">
          <p15:clr>
            <a:srgbClr val="F26B43"/>
          </p15:clr>
        </p15:guide>
        <p15:guide id="4" pos="873">
          <p15:clr>
            <a:srgbClr val="F26B43"/>
          </p15:clr>
        </p15:guide>
        <p15:guide id="5" pos="1100">
          <p15:clr>
            <a:srgbClr val="F26B43"/>
          </p15:clr>
        </p15:guide>
        <p15:guide id="6" pos="1327">
          <p15:clr>
            <a:srgbClr val="F26B43"/>
          </p15:clr>
        </p15:guide>
        <p15:guide id="7" pos="1553">
          <p15:clr>
            <a:srgbClr val="F26B43"/>
          </p15:clr>
        </p15:guide>
        <p15:guide id="8" pos="1780">
          <p15:clr>
            <a:srgbClr val="F26B43"/>
          </p15:clr>
        </p15:guide>
        <p15:guide id="9" pos="2007">
          <p15:clr>
            <a:srgbClr val="F26B43"/>
          </p15:clr>
        </p15:guide>
        <p15:guide id="10" pos="2234">
          <p15:clr>
            <a:srgbClr val="F26B43"/>
          </p15:clr>
        </p15:guide>
        <p15:guide id="11" pos="2460">
          <p15:clr>
            <a:srgbClr val="F26B43"/>
          </p15:clr>
        </p15:guide>
        <p15:guide id="12" pos="2687">
          <p15:clr>
            <a:srgbClr val="F26B43"/>
          </p15:clr>
        </p15:guide>
        <p15:guide id="13" pos="2914">
          <p15:clr>
            <a:srgbClr val="F26B43"/>
          </p15:clr>
        </p15:guide>
        <p15:guide id="14" pos="3141">
          <p15:clr>
            <a:srgbClr val="F26B43"/>
          </p15:clr>
        </p15:guide>
        <p15:guide id="15" pos="3368">
          <p15:clr>
            <a:srgbClr val="F26B43"/>
          </p15:clr>
        </p15:guide>
        <p15:guide id="16" pos="3594">
          <p15:clr>
            <a:srgbClr val="F26B43"/>
          </p15:clr>
        </p15:guide>
        <p15:guide id="17" pos="3821">
          <p15:clr>
            <a:srgbClr val="F26B43"/>
          </p15:clr>
        </p15:guide>
        <p15:guide id="18" pos="4048">
          <p15:clr>
            <a:srgbClr val="F26B43"/>
          </p15:clr>
        </p15:guide>
        <p15:guide id="19" pos="4275">
          <p15:clr>
            <a:srgbClr val="F26B43"/>
          </p15:clr>
        </p15:guide>
        <p15:guide id="20" pos="4501">
          <p15:clr>
            <a:srgbClr val="F26B43"/>
          </p15:clr>
        </p15:guide>
        <p15:guide id="21" pos="4728">
          <p15:clr>
            <a:srgbClr val="F26B43"/>
          </p15:clr>
        </p15:guide>
        <p15:guide id="22" pos="4955">
          <p15:clr>
            <a:srgbClr val="F26B43"/>
          </p15:clr>
        </p15:guide>
        <p15:guide id="23" pos="5182">
          <p15:clr>
            <a:srgbClr val="F26B43"/>
          </p15:clr>
        </p15:guide>
        <p15:guide id="24" pos="5408">
          <p15:clr>
            <a:srgbClr val="F26B43"/>
          </p15:clr>
        </p15:guide>
        <p15:guide id="25" pos="5635">
          <p15:clr>
            <a:srgbClr val="F26B43"/>
          </p15:clr>
        </p15:guide>
        <p15:guide id="26" pos="5862">
          <p15:clr>
            <a:srgbClr val="F26B43"/>
          </p15:clr>
        </p15:guide>
        <p15:guide id="27" pos="6089">
          <p15:clr>
            <a:srgbClr val="F26B43"/>
          </p15:clr>
        </p15:guide>
        <p15:guide id="28" pos="6316">
          <p15:clr>
            <a:srgbClr val="F26B43"/>
          </p15:clr>
        </p15:guide>
        <p15:guide id="29" pos="6542">
          <p15:clr>
            <a:srgbClr val="F26B43"/>
          </p15:clr>
        </p15:guide>
        <p15:guide id="30" orient="horz" pos="113">
          <p15:clr>
            <a:srgbClr val="F26B43"/>
          </p15:clr>
        </p15:guide>
        <p15:guide id="31" orient="horz" pos="340">
          <p15:clr>
            <a:srgbClr val="F26B43"/>
          </p15:clr>
        </p15:guide>
        <p15:guide id="32" orient="horz" pos="567">
          <p15:clr>
            <a:srgbClr val="F26B43"/>
          </p15:clr>
        </p15:guide>
        <p15:guide id="33" orient="horz" pos="794">
          <p15:clr>
            <a:srgbClr val="F26B43"/>
          </p15:clr>
        </p15:guide>
        <p15:guide id="34" orient="horz" pos="1020">
          <p15:clr>
            <a:srgbClr val="F26B43"/>
          </p15:clr>
        </p15:guide>
        <p15:guide id="35" orient="horz" pos="1247">
          <p15:clr>
            <a:srgbClr val="F26B43"/>
          </p15:clr>
        </p15:guide>
        <p15:guide id="36" orient="horz" pos="1474">
          <p15:clr>
            <a:srgbClr val="F26B43"/>
          </p15:clr>
        </p15:guide>
        <p15:guide id="37" orient="horz" pos="1701">
          <p15:clr>
            <a:srgbClr val="F26B43"/>
          </p15:clr>
        </p15:guide>
        <p15:guide id="38" orient="horz" pos="1927">
          <p15:clr>
            <a:srgbClr val="F26B43"/>
          </p15:clr>
        </p15:guide>
        <p15:guide id="39" orient="horz" pos="2154">
          <p15:clr>
            <a:srgbClr val="F26B43"/>
          </p15:clr>
        </p15:guide>
        <p15:guide id="40" orient="horz" pos="2381">
          <p15:clr>
            <a:srgbClr val="F26B43"/>
          </p15:clr>
        </p15:guide>
        <p15:guide id="41" orient="horz" pos="2608">
          <p15:clr>
            <a:srgbClr val="F26B43"/>
          </p15:clr>
        </p15:guide>
        <p15:guide id="42" orient="horz" pos="2835">
          <p15:clr>
            <a:srgbClr val="F26B43"/>
          </p15:clr>
        </p15:guide>
        <p15:guide id="43" orient="horz" pos="3061">
          <p15:clr>
            <a:srgbClr val="F26B43"/>
          </p15:clr>
        </p15:guide>
        <p15:guide id="44" orient="horz" pos="3288">
          <p15:clr>
            <a:srgbClr val="F26B43"/>
          </p15:clr>
        </p15:guide>
        <p15:guide id="45" orient="horz" pos="3515">
          <p15:clr>
            <a:srgbClr val="F26B43"/>
          </p15:clr>
        </p15:guide>
        <p15:guide id="46" orient="horz" pos="3742">
          <p15:clr>
            <a:srgbClr val="F26B43"/>
          </p15:clr>
        </p15:guide>
        <p15:guide id="47" orient="horz" pos="3968">
          <p15:clr>
            <a:srgbClr val="F26B43"/>
          </p15:clr>
        </p15:guide>
        <p15:guide id="48" orient="horz" pos="4195">
          <p15:clr>
            <a:srgbClr val="F26B43"/>
          </p15:clr>
        </p15:guide>
        <p15:guide id="49" orient="horz" pos="4422">
          <p15:clr>
            <a:srgbClr val="F26B43"/>
          </p15:clr>
        </p15:guide>
        <p15:guide id="50" orient="horz" pos="464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 Id="rId3" Type="http://schemas.openxmlformats.org/officeDocument/2006/relationships/hyperlink" Target="http://www.youtube.com/watch?v=zY2ksORCLbs" TargetMode="External"/><Relationship Id="rId4" Type="http://schemas.openxmlformats.org/officeDocument/2006/relationships/image" Target="../media/image4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23"/>
          <p:cNvSpPr txBox="1"/>
          <p:nvPr>
            <p:ph type="ctrTitle"/>
          </p:nvPr>
        </p:nvSpPr>
        <p:spPr>
          <a:xfrm>
            <a:off x="1385877" y="3070227"/>
            <a:ext cx="7920115" cy="1717722"/>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1800"/>
              <a:buFont typeface="Verdana"/>
              <a:buNone/>
            </a:pPr>
            <a:r>
              <a:rPr lang="pl-PL" sz="1800">
                <a:latin typeface="Verdana"/>
                <a:ea typeface="Verdana"/>
                <a:cs typeface="Verdana"/>
                <a:sym typeface="Verdana"/>
              </a:rPr>
              <a:t>Geneza koncepcji zrównoważonego rozwoju; Kryzys ekologiczny lat 60. XX wieku</a:t>
            </a:r>
            <a:br>
              <a:rPr lang="pl-PL"/>
            </a:br>
            <a:r>
              <a:rPr lang="pl-PL" sz="1200"/>
              <a:t>Opracowała: Ida Wrzesień</a:t>
            </a:r>
            <a:endParaRPr/>
          </a:p>
        </p:txBody>
      </p:sp>
      <p:sp>
        <p:nvSpPr>
          <p:cNvPr id="194" name="Google Shape;194;p23"/>
          <p:cNvSpPr txBox="1"/>
          <p:nvPr>
            <p:ph idx="1" type="subTitle"/>
          </p:nvPr>
        </p:nvSpPr>
        <p:spPr>
          <a:xfrm>
            <a:off x="1385810" y="4859957"/>
            <a:ext cx="7920115" cy="1081837"/>
          </a:xfrm>
          <a:prstGeom prst="rect">
            <a:avLst/>
          </a:prstGeom>
          <a:noFill/>
          <a:ln>
            <a:noFill/>
          </a:ln>
        </p:spPr>
        <p:txBody>
          <a:bodyPr anchorCtr="0" anchor="t" bIns="0" lIns="0" spcFirstLastPara="1" rIns="0" wrap="square" tIns="0">
            <a:noAutofit/>
          </a:bodyPr>
          <a:lstStyle/>
          <a:p>
            <a:pPr indent="0" lvl="0" marL="0" rtl="0" algn="l">
              <a:lnSpc>
                <a:spcPct val="150000"/>
              </a:lnSpc>
              <a:spcBef>
                <a:spcPts val="0"/>
              </a:spcBef>
              <a:spcAft>
                <a:spcPts val="0"/>
              </a:spcAft>
              <a:buSzPts val="1400"/>
              <a:buFont typeface="Open Sans"/>
              <a:buNone/>
            </a:pPr>
            <a:r>
              <a:t/>
            </a:r>
            <a:endParaRPr sz="1400"/>
          </a:p>
          <a:p>
            <a:pPr indent="0" lvl="0" marL="0" rtl="0" algn="ctr">
              <a:lnSpc>
                <a:spcPct val="150000"/>
              </a:lnSpc>
              <a:spcBef>
                <a:spcPts val="0"/>
              </a:spcBef>
              <a:spcAft>
                <a:spcPts val="0"/>
              </a:spcAft>
              <a:buSzPts val="1100"/>
              <a:buFont typeface="Open Sans"/>
              <a:buNone/>
            </a:pPr>
            <a:r>
              <a:rPr lang="pl-PL" sz="1100"/>
              <a:t>Projekt pod nazwą Kompetencje jutra - modyfikacja wybranych kierunków studiów w Karkonoskiej Akademii Nauk Stosowanych w Jeleniej Górze realizowany w ramach programu </a:t>
            </a:r>
            <a:endParaRPr/>
          </a:p>
          <a:p>
            <a:pPr indent="0" lvl="0" marL="0" rtl="0" algn="ctr">
              <a:lnSpc>
                <a:spcPct val="150000"/>
              </a:lnSpc>
              <a:spcBef>
                <a:spcPts val="0"/>
              </a:spcBef>
              <a:spcAft>
                <a:spcPts val="0"/>
              </a:spcAft>
              <a:buSzPts val="1100"/>
              <a:buFont typeface="Open Sans"/>
              <a:buNone/>
            </a:pPr>
            <a:r>
              <a:rPr lang="pl-PL" sz="1100"/>
              <a:t>Fundusze Europejskie dla Rozwoju Społecznego 2021-2027</a:t>
            </a:r>
            <a:endParaRPr/>
          </a:p>
          <a:p>
            <a:pPr indent="0" lvl="0" marL="0" rtl="0" algn="l">
              <a:lnSpc>
                <a:spcPct val="82142"/>
              </a:lnSpc>
              <a:spcBef>
                <a:spcPts val="0"/>
              </a:spcBef>
              <a:spcAft>
                <a:spcPts val="0"/>
              </a:spcAft>
              <a:buSzPts val="1400"/>
              <a:buFont typeface="Open Sans"/>
              <a:buNone/>
            </a:pPr>
            <a:r>
              <a:t/>
            </a:r>
            <a:endParaRPr sz="1400"/>
          </a:p>
        </p:txBody>
      </p:sp>
      <p:sp>
        <p:nvSpPr>
          <p:cNvPr id="195" name="Google Shape;195;p23"/>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p>
            <a:pPr indent="0" lvl="0" marL="0" rtl="0" algn="r">
              <a:lnSpc>
                <a:spcPct val="128571"/>
              </a:lnSpc>
              <a:spcBef>
                <a:spcPts val="0"/>
              </a:spcBef>
              <a:spcAft>
                <a:spcPts val="0"/>
              </a:spcAft>
              <a:buNone/>
            </a:pPr>
            <a:r>
              <a:rPr lang="pl-PL"/>
              <a:t>13.05.2025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32"/>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Podsumowanie</a:t>
            </a:r>
            <a:endParaRPr/>
          </a:p>
        </p:txBody>
      </p:sp>
      <p:sp>
        <p:nvSpPr>
          <p:cNvPr id="263" name="Google Shape;263;p32"/>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Kryzys ekologiczny lat 60. XX wieku</a:t>
            </a:r>
            <a:endParaRPr/>
          </a:p>
          <a:p>
            <a:pPr indent="0" lvl="0" marL="0" rtl="0" algn="just">
              <a:spcBef>
                <a:spcPts val="1102"/>
              </a:spcBef>
              <a:spcAft>
                <a:spcPts val="0"/>
              </a:spcAft>
              <a:buNone/>
            </a:pPr>
            <a:r>
              <a:rPr b="1" lang="pl-PL"/>
              <a:t>Przyczyny</a:t>
            </a:r>
            <a:r>
              <a:rPr lang="pl-PL"/>
              <a:t>:</a:t>
            </a:r>
            <a:endParaRPr/>
          </a:p>
          <a:p>
            <a:pPr indent="-342900" lvl="0" marL="457200" rtl="0" algn="just">
              <a:spcBef>
                <a:spcPts val="1102"/>
              </a:spcBef>
              <a:spcAft>
                <a:spcPts val="0"/>
              </a:spcAft>
              <a:buSzPts val="1800"/>
              <a:buChar char="•"/>
            </a:pPr>
            <a:r>
              <a:rPr lang="pl-PL"/>
              <a:t>gwałtowny rozwój gospodarczy w krajach zachodnich,</a:t>
            </a:r>
            <a:endParaRPr/>
          </a:p>
          <a:p>
            <a:pPr indent="-342900" lvl="0" marL="457200" rtl="0" algn="just">
              <a:spcBef>
                <a:spcPts val="0"/>
              </a:spcBef>
              <a:spcAft>
                <a:spcPts val="0"/>
              </a:spcAft>
              <a:buSzPts val="1800"/>
              <a:buChar char="•"/>
            </a:pPr>
            <a:r>
              <a:rPr lang="pl-PL"/>
              <a:t>nadmierne zużycie zasobów nieodnawialnych,</a:t>
            </a:r>
            <a:endParaRPr/>
          </a:p>
          <a:p>
            <a:pPr indent="-342900" lvl="0" marL="457200" rtl="0" algn="just">
              <a:spcBef>
                <a:spcPts val="0"/>
              </a:spcBef>
              <a:spcAft>
                <a:spcPts val="0"/>
              </a:spcAft>
              <a:buSzPts val="1800"/>
              <a:buChar char="•"/>
            </a:pPr>
            <a:r>
              <a:rPr lang="pl-PL"/>
              <a:t>narastające zanieczyszczenie środowiska,</a:t>
            </a:r>
            <a:endParaRPr/>
          </a:p>
          <a:p>
            <a:pPr indent="-342900" lvl="0" marL="457200" rtl="0" algn="just">
              <a:spcBef>
                <a:spcPts val="0"/>
              </a:spcBef>
              <a:spcAft>
                <a:spcPts val="0"/>
              </a:spcAft>
              <a:buSzPts val="1800"/>
              <a:buChar char="•"/>
            </a:pPr>
            <a:r>
              <a:rPr lang="pl-PL"/>
              <a:t>szybki wzrost liczby ludności,</a:t>
            </a:r>
            <a:endParaRPr/>
          </a:p>
          <a:p>
            <a:pPr indent="-342900" lvl="0" marL="457200" rtl="0" algn="just">
              <a:spcBef>
                <a:spcPts val="0"/>
              </a:spcBef>
              <a:spcAft>
                <a:spcPts val="0"/>
              </a:spcAft>
              <a:buSzPts val="1800"/>
              <a:buChar char="•"/>
            </a:pPr>
            <a:r>
              <a:rPr lang="pl-PL"/>
              <a:t>pogłębiające się rozwarstwienie między krajami wysoko­rozwiniętymi a resztą świata cierpiącą głód.</a:t>
            </a:r>
            <a:endParaRPr/>
          </a:p>
          <a:p>
            <a:pPr indent="0" lvl="0" marL="0" rtl="0" algn="just">
              <a:spcBef>
                <a:spcPts val="1102"/>
              </a:spcBef>
              <a:spcAft>
                <a:spcPts val="0"/>
              </a:spcAft>
              <a:buNone/>
            </a:pPr>
            <a:r>
              <a:rPr b="1" lang="pl-PL"/>
              <a:t>Konsekwencje</a:t>
            </a:r>
            <a:r>
              <a:rPr lang="pl-PL"/>
              <a:t>: wyraźne sygnały nadciągającej katastrofy ekologicznej, które skłoniły światową opinię publiczną i naukowców do poszukiwania nowych paradygmatów gospodarowania.</a:t>
            </a:r>
            <a:endParaRPr/>
          </a:p>
        </p:txBody>
      </p:sp>
      <p:sp>
        <p:nvSpPr>
          <p:cNvPr id="264" name="Google Shape;264;p32"/>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33"/>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rPr lang="pl-PL"/>
              <a:t>Bibliografia</a:t>
            </a:r>
            <a:endParaRPr/>
          </a:p>
        </p:txBody>
      </p:sp>
      <p:sp>
        <p:nvSpPr>
          <p:cNvPr id="270" name="Google Shape;270;p33"/>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p>
            <a:pPr indent="-251986" lvl="0" marL="251986" rtl="0" algn="l">
              <a:lnSpc>
                <a:spcPct val="133333"/>
              </a:lnSpc>
              <a:spcBef>
                <a:spcPts val="0"/>
              </a:spcBef>
              <a:spcAft>
                <a:spcPts val="0"/>
              </a:spcAft>
              <a:buSzPts val="1800"/>
              <a:buFont typeface="Open Sans"/>
              <a:buChar char="•"/>
            </a:pPr>
            <a:r>
              <a:rPr lang="pl-PL"/>
              <a:t>Adam Płachciak Uniwersytet Ekonomiczny we Wrocławiu GENEZA IDEI ROZWOJU ZRÓWNOWAŻONEGO</a:t>
            </a:r>
            <a:endParaRPr/>
          </a:p>
          <a:p>
            <a:pPr indent="-137686" lvl="0" marL="251986" rtl="0" algn="l">
              <a:lnSpc>
                <a:spcPct val="133333"/>
              </a:lnSpc>
              <a:spcBef>
                <a:spcPts val="1102"/>
              </a:spcBef>
              <a:spcAft>
                <a:spcPts val="0"/>
              </a:spcAft>
              <a:buSzPts val="1800"/>
              <a:buFont typeface="Open Sans"/>
              <a:buNone/>
            </a:pPr>
            <a:r>
              <a:t/>
            </a:r>
            <a:endParaRPr/>
          </a:p>
        </p:txBody>
      </p:sp>
      <p:sp>
        <p:nvSpPr>
          <p:cNvPr id="271" name="Google Shape;271;p33"/>
          <p:cNvSpPr txBox="1"/>
          <p:nvPr>
            <p:ph idx="10" type="dt"/>
          </p:nvPr>
        </p:nvSpPr>
        <p:spPr>
          <a:xfrm>
            <a:off x="8891588" y="539750"/>
            <a:ext cx="1800225" cy="36671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pl-PL" sz="1800">
                <a:solidFill>
                  <a:schemeClr val="dk1"/>
                </a:solidFill>
                <a:latin typeface="Calibri"/>
                <a:ea typeface="Calibri"/>
                <a:cs typeface="Calibri"/>
                <a:sym typeface="Calibri"/>
              </a:rPr>
              <a:t>13.05.2025</a:t>
            </a:r>
            <a:endParaRPr sz="18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4"/>
          <p:cNvSpPr txBox="1"/>
          <p:nvPr>
            <p:ph type="ctrTitle"/>
          </p:nvPr>
        </p:nvSpPr>
        <p:spPr>
          <a:xfrm>
            <a:off x="1385877" y="3059113"/>
            <a:ext cx="7920115" cy="1107677"/>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3200"/>
              <a:buFont typeface="Open Sans"/>
              <a:buNone/>
            </a:pPr>
            <a:r>
              <a:rPr lang="pl-PL"/>
              <a:t>Kryzys ekologiczny lat 60. XX wieku   </a:t>
            </a:r>
            <a:endParaRPr/>
          </a:p>
        </p:txBody>
      </p:sp>
      <p:sp>
        <p:nvSpPr>
          <p:cNvPr id="201" name="Google Shape;201;p24"/>
          <p:cNvSpPr txBox="1"/>
          <p:nvPr>
            <p:ph idx="1" type="subTitle"/>
          </p:nvPr>
        </p:nvSpPr>
        <p:spPr>
          <a:xfrm>
            <a:off x="1385888" y="3563813"/>
            <a:ext cx="7920037" cy="2377981"/>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SzPts val="2800"/>
              <a:buFont typeface="Open Sans"/>
              <a:buNone/>
            </a:pPr>
            <a:r>
              <a:rPr lang="pl-PL" sz="2600"/>
              <a:t>Było to zjawisko, które przyczyniło się do uchwalenia przepisów dotyczących ochrony środowiska</a:t>
            </a:r>
            <a:endParaRPr sz="2600"/>
          </a:p>
        </p:txBody>
      </p:sp>
      <p:sp>
        <p:nvSpPr>
          <p:cNvPr id="202" name="Google Shape;202;p24"/>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p>
            <a:pPr indent="0" lvl="0" marL="0" rtl="0" algn="r">
              <a:lnSpc>
                <a:spcPct val="128571"/>
              </a:lnSpc>
              <a:spcBef>
                <a:spcPts val="0"/>
              </a:spcBef>
              <a:spcAft>
                <a:spcPts val="0"/>
              </a:spcAft>
              <a:buNone/>
            </a:pPr>
            <a:r>
              <a:rPr lang="pl-PL"/>
              <a:t>13.05.2025</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5"/>
          <p:cNvSpPr txBox="1"/>
          <p:nvPr>
            <p:ph type="title"/>
          </p:nvPr>
        </p:nvSpPr>
        <p:spPr>
          <a:xfrm>
            <a:off x="3617332" y="899836"/>
            <a:ext cx="6048574"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rPr lang="pl-PL"/>
              <a:t>Przyczyny kryzysu ekologicznego:</a:t>
            </a:r>
            <a:endParaRPr/>
          </a:p>
        </p:txBody>
      </p:sp>
      <p:sp>
        <p:nvSpPr>
          <p:cNvPr id="208" name="Google Shape;208;p25"/>
          <p:cNvSpPr txBox="1"/>
          <p:nvPr>
            <p:ph idx="1" type="body"/>
          </p:nvPr>
        </p:nvSpPr>
        <p:spPr>
          <a:xfrm>
            <a:off x="3617714" y="1979837"/>
            <a:ext cx="6048574" cy="4680002"/>
          </a:xfrm>
          <a:prstGeom prst="rect">
            <a:avLst/>
          </a:prstGeom>
          <a:noFill/>
          <a:ln>
            <a:noFill/>
          </a:ln>
        </p:spPr>
        <p:txBody>
          <a:bodyPr anchorCtr="0" anchor="t" bIns="0" lIns="0" spcFirstLastPara="1" rIns="0" wrap="square" tIns="0">
            <a:normAutofit/>
          </a:bodyPr>
          <a:lstStyle/>
          <a:p>
            <a:pPr indent="-342900" lvl="0" marL="457200" rtl="0" algn="just">
              <a:lnSpc>
                <a:spcPct val="133333"/>
              </a:lnSpc>
              <a:spcBef>
                <a:spcPts val="0"/>
              </a:spcBef>
              <a:spcAft>
                <a:spcPts val="0"/>
              </a:spcAft>
              <a:buSzPts val="1800"/>
              <a:buChar char="•"/>
            </a:pPr>
            <a:r>
              <a:rPr lang="pl-PL"/>
              <a:t>dynamiczny rozwój gospodarki krajów zachodnich</a:t>
            </a:r>
            <a:endParaRPr/>
          </a:p>
          <a:p>
            <a:pPr indent="-342900" lvl="0" marL="457200" rtl="0" algn="just">
              <a:lnSpc>
                <a:spcPct val="133333"/>
              </a:lnSpc>
              <a:spcBef>
                <a:spcPts val="0"/>
              </a:spcBef>
              <a:spcAft>
                <a:spcPts val="0"/>
              </a:spcAft>
              <a:buSzPts val="1800"/>
              <a:buChar char="•"/>
            </a:pPr>
            <a:r>
              <a:rPr lang="pl-PL"/>
              <a:t>wyczerpywanie się nieodnawialnych zasobów przyrody</a:t>
            </a:r>
            <a:endParaRPr/>
          </a:p>
          <a:p>
            <a:pPr indent="-342900" lvl="0" marL="457200" rtl="0" algn="just">
              <a:lnSpc>
                <a:spcPct val="133333"/>
              </a:lnSpc>
              <a:spcBef>
                <a:spcPts val="0"/>
              </a:spcBef>
              <a:spcAft>
                <a:spcPts val="0"/>
              </a:spcAft>
              <a:buSzPts val="1800"/>
              <a:buChar char="•"/>
            </a:pPr>
            <a:r>
              <a:rPr lang="pl-PL"/>
              <a:t>zanieczyszczeniem naturalnego środowiska</a:t>
            </a:r>
            <a:endParaRPr/>
          </a:p>
          <a:p>
            <a:pPr indent="-342900" lvl="0" marL="457200" rtl="0" algn="just">
              <a:lnSpc>
                <a:spcPct val="133333"/>
              </a:lnSpc>
              <a:spcBef>
                <a:spcPts val="0"/>
              </a:spcBef>
              <a:spcAft>
                <a:spcPts val="0"/>
              </a:spcAft>
              <a:buSzPts val="1800"/>
              <a:buChar char="•"/>
            </a:pPr>
            <a:r>
              <a:rPr lang="pl-PL"/>
              <a:t>szybkie tempo przyrostu demograficznego</a:t>
            </a:r>
            <a:endParaRPr/>
          </a:p>
          <a:p>
            <a:pPr indent="-342900" lvl="0" marL="457200" rtl="0" algn="just">
              <a:lnSpc>
                <a:spcPct val="133333"/>
              </a:lnSpc>
              <a:spcBef>
                <a:spcPts val="0"/>
              </a:spcBef>
              <a:spcAft>
                <a:spcPts val="0"/>
              </a:spcAft>
              <a:buSzPts val="1800"/>
              <a:buChar char="•"/>
            </a:pPr>
            <a:r>
              <a:rPr lang="pl-PL"/>
              <a:t>pogłębiający się rozłam pomiędzy dobrobytem krajów wysokorozwiniętych a całą resztą populacji ludzkiej cierpiącej głód</a:t>
            </a:r>
            <a:endParaRPr/>
          </a:p>
        </p:txBody>
      </p:sp>
      <p:sp>
        <p:nvSpPr>
          <p:cNvPr id="209" name="Google Shape;209;p25"/>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p>
            <a:pPr indent="0" lvl="0" marL="0" rtl="0" algn="r">
              <a:spcBef>
                <a:spcPts val="0"/>
              </a:spcBef>
              <a:spcAft>
                <a:spcPts val="0"/>
              </a:spcAft>
              <a:buNone/>
            </a:pPr>
            <a:fld id="{00000000-1234-1234-1234-123412341234}" type="slidenum">
              <a:rPr lang="pl-PL"/>
              <a:t>‹#›</a:t>
            </a:fld>
            <a:endParaRPr/>
          </a:p>
        </p:txBody>
      </p:sp>
      <p:pic>
        <p:nvPicPr>
          <p:cNvPr id="210" name="Google Shape;210;p25"/>
          <p:cNvPicPr preferRelativeResize="0"/>
          <p:nvPr/>
        </p:nvPicPr>
        <p:blipFill>
          <a:blip r:embed="rId3">
            <a:alphaModFix/>
          </a:blip>
          <a:stretch>
            <a:fillRect/>
          </a:stretch>
        </p:blipFill>
        <p:spPr>
          <a:xfrm>
            <a:off x="191500" y="1914000"/>
            <a:ext cx="3425825" cy="1936600"/>
          </a:xfrm>
          <a:prstGeom prst="rect">
            <a:avLst/>
          </a:prstGeom>
          <a:solidFill>
            <a:srgbClr val="F2F2F2"/>
          </a:solid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6"/>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rPr lang="pl-PL"/>
              <a:t>Genza koncepcji zrównoważonego rozwoju</a:t>
            </a:r>
            <a:endParaRPr/>
          </a:p>
        </p:txBody>
      </p:sp>
      <p:sp>
        <p:nvSpPr>
          <p:cNvPr id="216" name="Google Shape;216;p26"/>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p>
            <a:pPr indent="-251986" lvl="0" marL="251986" rtl="0" algn="just">
              <a:lnSpc>
                <a:spcPct val="133333"/>
              </a:lnSpc>
              <a:spcBef>
                <a:spcPts val="0"/>
              </a:spcBef>
              <a:spcAft>
                <a:spcPts val="0"/>
              </a:spcAft>
              <a:buSzPts val="1800"/>
              <a:buFont typeface="Open Sans"/>
              <a:buChar char="•"/>
            </a:pPr>
            <a:r>
              <a:rPr lang="pl-PL"/>
              <a:t>Popularność pojęcia zrównoważonego rozwoju zyskało popularność w 1987 roku po opublikowaniu raportu Światowej Komisji ds. Środowiska i Rozwoju ONZ w 1987 roku, jednak...</a:t>
            </a:r>
            <a:endParaRPr/>
          </a:p>
          <a:p>
            <a:pPr indent="-251986" lvl="0" marL="251986" rtl="0" algn="just">
              <a:lnSpc>
                <a:spcPct val="133333"/>
              </a:lnSpc>
              <a:spcBef>
                <a:spcPts val="1102"/>
              </a:spcBef>
              <a:spcAft>
                <a:spcPts val="0"/>
              </a:spcAft>
              <a:buSzPts val="1800"/>
              <a:buFont typeface="Open Sans"/>
              <a:buChar char="•"/>
            </a:pPr>
            <a:r>
              <a:rPr lang="pl-PL"/>
              <a:t>Już w historiach tarasowych upraw rolnych w Chinach można odnaleźć typowe dla rozwoju zrównoważonego </a:t>
            </a:r>
            <a:r>
              <a:rPr lang="pl-PL"/>
              <a:t>zachowania</a:t>
            </a:r>
            <a:r>
              <a:rPr lang="pl-PL"/>
              <a:t>, żyzność gleby oraz możliwość uprawy </a:t>
            </a:r>
            <a:r>
              <a:rPr lang="pl-PL"/>
              <a:t>roślin</a:t>
            </a:r>
            <a:r>
              <a:rPr lang="pl-PL"/>
              <a:t> podtrzymywano na przestrzeni kilku tysięcy lat</a:t>
            </a:r>
            <a:endParaRPr/>
          </a:p>
          <a:p>
            <a:pPr indent="-251985" lvl="0" marL="251985" rtl="0" algn="just">
              <a:lnSpc>
                <a:spcPct val="133333"/>
              </a:lnSpc>
              <a:spcBef>
                <a:spcPts val="1102"/>
              </a:spcBef>
              <a:spcAft>
                <a:spcPts val="0"/>
              </a:spcAft>
              <a:buSzPts val="1800"/>
              <a:buFont typeface="Open Sans"/>
              <a:buChar char="•"/>
            </a:pPr>
            <a:r>
              <a:rPr lang="pl-PL"/>
              <a:t>W roku 1294 r. Zostały wydane rozporządzenia, które miały regulować gospodarkę lasów w Norymberdze. Wiele osób przypuszcza, iż nadmierne wykorzystywanie drewna do celów przemysłowych mogło doprowadzić do znacznych zmian klimatu na przełomie XIII i XIV w.</a:t>
            </a:r>
            <a:endParaRPr/>
          </a:p>
          <a:p>
            <a:pPr indent="-137685" lvl="0" marL="251985" rtl="0" algn="l">
              <a:lnSpc>
                <a:spcPct val="133333"/>
              </a:lnSpc>
              <a:spcBef>
                <a:spcPts val="1102"/>
              </a:spcBef>
              <a:spcAft>
                <a:spcPts val="0"/>
              </a:spcAft>
              <a:buSzPts val="1800"/>
              <a:buFont typeface="Open Sans"/>
              <a:buNone/>
            </a:pPr>
            <a:r>
              <a:t/>
            </a:r>
            <a:endParaRPr/>
          </a:p>
        </p:txBody>
      </p:sp>
      <p:sp>
        <p:nvSpPr>
          <p:cNvPr id="217" name="Google Shape;217;p26"/>
          <p:cNvSpPr txBox="1"/>
          <p:nvPr>
            <p:ph idx="10" type="dt"/>
          </p:nvPr>
        </p:nvSpPr>
        <p:spPr>
          <a:xfrm>
            <a:off x="8891588" y="539750"/>
            <a:ext cx="1800225" cy="36671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pl-PL" sz="1800" u="none" cap="none" strike="noStrike">
                <a:solidFill>
                  <a:schemeClr val="dk1"/>
                </a:solidFill>
                <a:latin typeface="Calibri"/>
                <a:ea typeface="Calibri"/>
                <a:cs typeface="Calibri"/>
                <a:sym typeface="Calibri"/>
              </a:rPr>
              <a:t>13.05.2025</a:t>
            </a:r>
            <a:endParaRPr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7"/>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rPr lang="pl-PL"/>
              <a:t>Genza koncepcji zrównoważonego rozwoju</a:t>
            </a:r>
            <a:endParaRPr/>
          </a:p>
        </p:txBody>
      </p:sp>
      <p:sp>
        <p:nvSpPr>
          <p:cNvPr id="223" name="Google Shape;223;p27"/>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fontScale="92500" lnSpcReduction="10000"/>
          </a:bodyPr>
          <a:lstStyle/>
          <a:p>
            <a:pPr indent="-251986" lvl="0" marL="251986" rtl="0" algn="just">
              <a:lnSpc>
                <a:spcPct val="133333"/>
              </a:lnSpc>
              <a:spcBef>
                <a:spcPts val="0"/>
              </a:spcBef>
              <a:spcAft>
                <a:spcPts val="0"/>
              </a:spcAft>
              <a:buSzPct val="100000"/>
              <a:buFont typeface="Open Sans"/>
              <a:buChar char="•"/>
            </a:pPr>
            <a:r>
              <a:rPr lang="pl-PL"/>
              <a:t>Pierwszy raz zostało przedstawione w wydanej w 1713 roku pracy saksońskiego urzędnika i myśliciela H.C. Von Carlowitza pt. </a:t>
            </a:r>
            <a:r>
              <a:rPr i="1" lang="pl-PL"/>
              <a:t>Sylvicultura economica</a:t>
            </a:r>
            <a:r>
              <a:rPr lang="pl-PL"/>
              <a:t>. W swoim opracowaniu autor propagował konieczność trwałego utrzymywania się drzewostanu w niemieckiej gospodarce leśnej. Otoczenie ówczesnych miast Saksonii, było wówczas intensywnie </a:t>
            </a:r>
            <a:r>
              <a:rPr lang="pl-PL"/>
              <a:t>odlesianie</a:t>
            </a:r>
            <a:r>
              <a:rPr lang="pl-PL"/>
              <a:t> w wyniku wykorzystywania drewna do celów górniczych i </a:t>
            </a:r>
            <a:r>
              <a:rPr lang="pl-PL"/>
              <a:t>hutniczych</a:t>
            </a:r>
            <a:r>
              <a:rPr lang="pl-PL"/>
              <a:t> (</a:t>
            </a:r>
            <a:r>
              <a:rPr lang="pl-PL"/>
              <a:t>zagłębie</a:t>
            </a:r>
            <a:r>
              <a:rPr lang="pl-PL"/>
              <a:t> wydobycia srebra)</a:t>
            </a:r>
            <a:endParaRPr/>
          </a:p>
          <a:p>
            <a:pPr indent="-251986" lvl="0" marL="251986" rtl="0" algn="just">
              <a:lnSpc>
                <a:spcPct val="133333"/>
              </a:lnSpc>
              <a:spcBef>
                <a:spcPts val="1102"/>
              </a:spcBef>
              <a:spcAft>
                <a:spcPts val="0"/>
              </a:spcAft>
              <a:buSzPct val="100000"/>
              <a:buFont typeface="Open Sans"/>
              <a:buChar char="•"/>
            </a:pPr>
            <a:r>
              <a:rPr lang="pl-PL"/>
              <a:t>Wraz z rozwojem industrializacji w wielu krajach Europy próbowano oprzeć gospodarkę leśną właśnie na zrównoważonych zasadach, między innymi promując wycinkę takiej ilości drzew, która nie przekraczałaby ich naturalnego przyrostu. Obecnie idea zrównoważonej (Sustained Field Foresty) jest jednym z priorytetów zawartych m.in. w Konwencji o Różnorodności Biologicznej</a:t>
            </a:r>
            <a:endParaRPr/>
          </a:p>
          <a:p>
            <a:pPr indent="-251985" lvl="0" marL="251985" rtl="0" algn="just">
              <a:lnSpc>
                <a:spcPct val="133333"/>
              </a:lnSpc>
              <a:spcBef>
                <a:spcPts val="1102"/>
              </a:spcBef>
              <a:spcAft>
                <a:spcPts val="0"/>
              </a:spcAft>
              <a:buSzPct val="100000"/>
              <a:buFont typeface="Open Sans"/>
              <a:buChar char="•"/>
            </a:pPr>
            <a:r>
              <a:rPr lang="pl-PL"/>
              <a:t>Spore znaczenie dla kształtowania się wyobrażeń na temat zrównoważonych procesów gospodarczych miały nowe metody uprawy roli (Europa, już w pierwszej połowie XX w.)</a:t>
            </a:r>
            <a:endParaRPr/>
          </a:p>
        </p:txBody>
      </p:sp>
      <p:sp>
        <p:nvSpPr>
          <p:cNvPr id="224" name="Google Shape;224;p27"/>
          <p:cNvSpPr txBox="1"/>
          <p:nvPr>
            <p:ph idx="10" type="dt"/>
          </p:nvPr>
        </p:nvSpPr>
        <p:spPr>
          <a:xfrm>
            <a:off x="8891588" y="539750"/>
            <a:ext cx="1800225" cy="36671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pl-PL" sz="1800">
                <a:solidFill>
                  <a:schemeClr val="dk1"/>
                </a:solidFill>
                <a:latin typeface="Calibri"/>
                <a:ea typeface="Calibri"/>
                <a:cs typeface="Calibri"/>
                <a:sym typeface="Calibri"/>
              </a:rPr>
              <a:t>13.05.2025</a:t>
            </a:r>
            <a:endParaRPr sz="1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28"/>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rPr lang="pl-PL"/>
              <a:t>Genza koncepcji zrównoważonego rozwoju</a:t>
            </a:r>
            <a:endParaRPr/>
          </a:p>
        </p:txBody>
      </p:sp>
      <p:sp>
        <p:nvSpPr>
          <p:cNvPr id="230" name="Google Shape;230;p28"/>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p>
            <a:pPr indent="-251986" lvl="0" marL="251986" rtl="0" algn="just">
              <a:lnSpc>
                <a:spcPct val="133333"/>
              </a:lnSpc>
              <a:spcBef>
                <a:spcPts val="0"/>
              </a:spcBef>
              <a:spcAft>
                <a:spcPts val="0"/>
              </a:spcAft>
              <a:buSzPts val="1800"/>
              <a:buFont typeface="Open Sans"/>
              <a:buChar char="•"/>
            </a:pPr>
            <a:r>
              <a:rPr lang="pl-PL"/>
              <a:t>Nowe metody uprawy roli stanowiły alternatywę dla przemysłowej organizacji produkcji rolnej; do najbardziej znanych inicjatorów takiej gospodarki należą m.in.: R. Steiner (twórca rolnictwa biodynamicznego w Austrii i Niemczech, lata 20te)</a:t>
            </a:r>
            <a:endParaRPr/>
          </a:p>
          <a:p>
            <a:pPr indent="-251986" lvl="0" marL="251986" rtl="0" algn="just">
              <a:lnSpc>
                <a:spcPct val="133333"/>
              </a:lnSpc>
              <a:spcBef>
                <a:spcPts val="1102"/>
              </a:spcBef>
              <a:spcAft>
                <a:spcPts val="0"/>
              </a:spcAft>
              <a:buSzPts val="1800"/>
              <a:buFont typeface="Open Sans"/>
              <a:buChar char="•"/>
            </a:pPr>
            <a:r>
              <a:rPr lang="pl-PL"/>
              <a:t>H. i M. Muller, H. Rush (</a:t>
            </a:r>
            <a:r>
              <a:rPr lang="pl-PL"/>
              <a:t>pomysłodawcy</a:t>
            </a:r>
            <a:r>
              <a:rPr lang="pl-PL"/>
              <a:t> rolnictwa bioorganicznego w Szwajcarii, lata 30te)</a:t>
            </a:r>
            <a:endParaRPr/>
          </a:p>
          <a:p>
            <a:pPr indent="-251986" lvl="0" marL="251986" rtl="0" algn="just">
              <a:lnSpc>
                <a:spcPct val="133333"/>
              </a:lnSpc>
              <a:spcBef>
                <a:spcPts val="1102"/>
              </a:spcBef>
              <a:spcAft>
                <a:spcPts val="0"/>
              </a:spcAft>
              <a:buSzPts val="1800"/>
              <a:buFont typeface="Open Sans"/>
              <a:buChar char="•"/>
            </a:pPr>
            <a:r>
              <a:rPr lang="pl-PL"/>
              <a:t>J.Rodale (twórca ruchu na rzecz gospodarowania organicznego w USA, lata 40te)</a:t>
            </a:r>
            <a:endParaRPr/>
          </a:p>
          <a:p>
            <a:pPr indent="-251986" lvl="0" marL="251986" rtl="0" algn="just">
              <a:lnSpc>
                <a:spcPct val="133333"/>
              </a:lnSpc>
              <a:spcBef>
                <a:spcPts val="1102"/>
              </a:spcBef>
              <a:spcAft>
                <a:spcPts val="0"/>
              </a:spcAft>
              <a:buSzPts val="1800"/>
              <a:buFont typeface="Open Sans"/>
              <a:buChar char="•"/>
            </a:pPr>
            <a:r>
              <a:rPr lang="pl-PL"/>
              <a:t>A. Howard i E. Balfour (pomysłodawcy koncepcji zintegrowanej gospodarki rolnej w Anglii, lata 40te)</a:t>
            </a:r>
            <a:endParaRPr/>
          </a:p>
          <a:p>
            <a:pPr indent="-251986" lvl="0" marL="251986" rtl="0" algn="just">
              <a:lnSpc>
                <a:spcPct val="133333"/>
              </a:lnSpc>
              <a:spcBef>
                <a:spcPts val="1102"/>
              </a:spcBef>
              <a:spcAft>
                <a:spcPts val="0"/>
              </a:spcAft>
              <a:buSzPts val="1800"/>
              <a:buFont typeface="Open Sans"/>
              <a:buChar char="•"/>
            </a:pPr>
            <a:r>
              <a:rPr lang="pl-PL"/>
              <a:t>R. Lemaire i J. Boucher (inicjatorzy rolnictwa biologiczngo we Francji, lata 50te)</a:t>
            </a:r>
            <a:endParaRPr/>
          </a:p>
        </p:txBody>
      </p:sp>
      <p:sp>
        <p:nvSpPr>
          <p:cNvPr id="231" name="Google Shape;231;p28"/>
          <p:cNvSpPr txBox="1"/>
          <p:nvPr>
            <p:ph idx="10" type="dt"/>
          </p:nvPr>
        </p:nvSpPr>
        <p:spPr>
          <a:xfrm>
            <a:off x="8891588" y="539750"/>
            <a:ext cx="1800225" cy="36671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pl-PL" sz="1800">
                <a:solidFill>
                  <a:schemeClr val="dk1"/>
                </a:solidFill>
                <a:latin typeface="Calibri"/>
                <a:ea typeface="Calibri"/>
                <a:cs typeface="Calibri"/>
                <a:sym typeface="Calibri"/>
              </a:rPr>
              <a:t>13.05.2025</a:t>
            </a:r>
            <a:endParaRPr sz="18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29"/>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rPr lang="pl-PL"/>
              <a:t>Genza koncepcji zrównoważonego rozwoju</a:t>
            </a:r>
            <a:endParaRPr/>
          </a:p>
        </p:txBody>
      </p:sp>
      <p:sp>
        <p:nvSpPr>
          <p:cNvPr id="237" name="Google Shape;237;p29"/>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lnSpcReduction="20000"/>
          </a:bodyPr>
          <a:lstStyle/>
          <a:p>
            <a:pPr indent="-260558" lvl="0" marL="251986" rtl="0" algn="just">
              <a:lnSpc>
                <a:spcPct val="133333"/>
              </a:lnSpc>
              <a:spcBef>
                <a:spcPts val="0"/>
              </a:spcBef>
              <a:spcAft>
                <a:spcPts val="0"/>
              </a:spcAft>
              <a:buSzPts val="1800"/>
              <a:buFont typeface="Open Sans"/>
              <a:buChar char="•"/>
            </a:pPr>
            <a:r>
              <a:rPr lang="pl-PL"/>
              <a:t>Na terenie Polski pierwsze ekologiczne gospodarstwo rolne powstało w 1939 r. w </a:t>
            </a:r>
            <a:r>
              <a:rPr lang="pl-PL"/>
              <a:t>Szelejewie</a:t>
            </a:r>
            <a:r>
              <a:rPr lang="pl-PL"/>
              <a:t> z inicjatywy Stanisława Karłowskiego, w tym samym roku powstało Towarzystwo Krzewienia Zasad Życia i Gospodarki Zgodnie z Przyrodą</a:t>
            </a:r>
            <a:endParaRPr/>
          </a:p>
          <a:p>
            <a:pPr indent="-260558" lvl="0" marL="251986" rtl="0" algn="just">
              <a:lnSpc>
                <a:spcPct val="133333"/>
              </a:lnSpc>
              <a:spcBef>
                <a:spcPts val="1102"/>
              </a:spcBef>
              <a:spcAft>
                <a:spcPts val="0"/>
              </a:spcAft>
              <a:buSzPts val="1800"/>
              <a:buFont typeface="Open Sans"/>
              <a:buChar char="•"/>
            </a:pPr>
            <a:r>
              <a:rPr lang="pl-PL"/>
              <a:t>Po wojnie inicjatorem </a:t>
            </a:r>
            <a:r>
              <a:rPr lang="pl-PL"/>
              <a:t>koncepcji</a:t>
            </a:r>
            <a:r>
              <a:rPr lang="pl-PL"/>
              <a:t> zrównoważonego rozwoju był Julian Osetek, w 1960 r. </a:t>
            </a:r>
            <a:r>
              <a:rPr lang="pl-PL"/>
              <a:t>Założenie</a:t>
            </a:r>
            <a:r>
              <a:rPr lang="pl-PL"/>
              <a:t> w Nakle nad Notecią gospodarstwo biodynamiczne. Niemniej jednak, ze względu na kolektywizację rolnictwa w okresie Polski Ludowej idee gospodarki alternatywnej nie cieszyły się </a:t>
            </a:r>
            <a:r>
              <a:rPr lang="pl-PL"/>
              <a:t>popularnością</a:t>
            </a:r>
            <a:endParaRPr/>
          </a:p>
          <a:p>
            <a:pPr indent="-260558" lvl="0" marL="251986" rtl="0" algn="just">
              <a:lnSpc>
                <a:spcPct val="133333"/>
              </a:lnSpc>
              <a:spcBef>
                <a:spcPts val="1102"/>
              </a:spcBef>
              <a:spcAft>
                <a:spcPts val="0"/>
              </a:spcAft>
              <a:buSzPts val="1800"/>
              <a:buFont typeface="Open Sans"/>
              <a:buChar char="•"/>
            </a:pPr>
            <a:r>
              <a:rPr lang="pl-PL"/>
              <a:t>W 1962 r. Rachel Carson wydała książkę </a:t>
            </a:r>
            <a:r>
              <a:rPr i="1" lang="pl-PL"/>
              <a:t>Silent Spring (Milcząca Wiosna), </a:t>
            </a:r>
            <a:r>
              <a:rPr lang="pl-PL"/>
              <a:t>w której krytykowała chemiczne metody uprawy roli. Jej zdaniem stosowanie </a:t>
            </a:r>
            <a:r>
              <a:rPr lang="pl-PL"/>
              <a:t>pestycydów</a:t>
            </a:r>
            <a:r>
              <a:rPr lang="pl-PL"/>
              <a:t> skutkuje wzrostem ilości odpornych patogenów, owadów i chwastów oraz zaburzeniem równowagi ekosystemów. Książka ta przyczyniła się do zmiany </a:t>
            </a:r>
            <a:r>
              <a:rPr lang="pl-PL"/>
              <a:t>paradygmatu</a:t>
            </a:r>
            <a:r>
              <a:rPr lang="pl-PL"/>
              <a:t> gospodarowania, zmiana nastąpiła z poglądy „środowisko to część gospodarki” na pogląd „gospodarka to część środowiska”</a:t>
            </a:r>
            <a:endParaRPr/>
          </a:p>
        </p:txBody>
      </p:sp>
      <p:sp>
        <p:nvSpPr>
          <p:cNvPr id="238" name="Google Shape;238;p29"/>
          <p:cNvSpPr txBox="1"/>
          <p:nvPr>
            <p:ph idx="10" type="dt"/>
          </p:nvPr>
        </p:nvSpPr>
        <p:spPr>
          <a:xfrm>
            <a:off x="8891588" y="539750"/>
            <a:ext cx="1800225" cy="36671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pl-PL" sz="1800">
                <a:solidFill>
                  <a:schemeClr val="dk1"/>
                </a:solidFill>
                <a:latin typeface="Calibri"/>
                <a:ea typeface="Calibri"/>
                <a:cs typeface="Calibri"/>
                <a:sym typeface="Calibri"/>
              </a:rPr>
              <a:t>13.05.2025</a:t>
            </a:r>
            <a:endParaRPr sz="18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0"/>
          <p:cNvSpPr txBox="1"/>
          <p:nvPr>
            <p:ph type="title"/>
          </p:nvPr>
        </p:nvSpPr>
        <p:spPr>
          <a:xfrm>
            <a:off x="1025525" y="899836"/>
            <a:ext cx="8640300" cy="1080000"/>
          </a:xfrm>
          <a:prstGeom prst="rect">
            <a:avLst/>
          </a:prstGeom>
          <a:noFill/>
          <a:ln>
            <a:noFill/>
          </a:ln>
        </p:spPr>
        <p:txBody>
          <a:bodyPr anchorCtr="0" anchor="t" bIns="0" lIns="0" spcFirstLastPara="1" rIns="0" wrap="square" tIns="0">
            <a:normAutofit/>
          </a:bodyPr>
          <a:lstStyle/>
          <a:p>
            <a:pPr indent="0" lvl="0" marL="0" rtl="0" algn="l">
              <a:lnSpc>
                <a:spcPct val="100000"/>
              </a:lnSpc>
              <a:spcBef>
                <a:spcPts val="0"/>
              </a:spcBef>
              <a:spcAft>
                <a:spcPts val="0"/>
              </a:spcAft>
              <a:buClr>
                <a:schemeClr val="dk1"/>
              </a:buClr>
              <a:buSzPts val="1100"/>
              <a:buFont typeface="Arial"/>
              <a:buNone/>
            </a:pPr>
            <a:r>
              <a:rPr lang="pl-PL"/>
              <a:t>How we could change the planet's </a:t>
            </a:r>
            <a:endParaRPr/>
          </a:p>
          <a:p>
            <a:pPr indent="0" lvl="0" marL="0" rtl="0" algn="l">
              <a:lnSpc>
                <a:spcPct val="100000"/>
              </a:lnSpc>
              <a:spcBef>
                <a:spcPts val="0"/>
              </a:spcBef>
              <a:spcAft>
                <a:spcPts val="0"/>
              </a:spcAft>
              <a:buClr>
                <a:schemeClr val="dk1"/>
              </a:buClr>
              <a:buSzPts val="1100"/>
              <a:buFont typeface="Arial"/>
              <a:buNone/>
            </a:pPr>
            <a:r>
              <a:rPr lang="pl-PL"/>
              <a:t>climate future</a:t>
            </a:r>
            <a:endParaRPr/>
          </a:p>
        </p:txBody>
      </p:sp>
      <p:sp>
        <p:nvSpPr>
          <p:cNvPr id="244" name="Google Shape;244;p30"/>
          <p:cNvSpPr/>
          <p:nvPr/>
        </p:nvSpPr>
        <p:spPr>
          <a:xfrm>
            <a:off x="7110238" y="870546"/>
            <a:ext cx="3240000" cy="39609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 name="Google Shape;245;p30"/>
          <p:cNvSpPr txBox="1"/>
          <p:nvPr/>
        </p:nvSpPr>
        <p:spPr>
          <a:xfrm>
            <a:off x="7469013" y="1230632"/>
            <a:ext cx="2520600" cy="1080000"/>
          </a:xfrm>
          <a:prstGeom prst="rect">
            <a:avLst/>
          </a:prstGeom>
          <a:noFill/>
          <a:ln>
            <a:noFill/>
          </a:ln>
        </p:spPr>
        <p:txBody>
          <a:bodyPr anchorCtr="0" anchor="t" bIns="0" lIns="0" spcFirstLastPara="1" rIns="0" wrap="square" tIns="0">
            <a:normAutofit/>
          </a:bodyPr>
          <a:lstStyle/>
          <a:p>
            <a:pPr indent="0" lvl="0" marL="0" marR="0" rtl="0" algn="l">
              <a:lnSpc>
                <a:spcPct val="128571"/>
              </a:lnSpc>
              <a:spcBef>
                <a:spcPts val="0"/>
              </a:spcBef>
              <a:spcAft>
                <a:spcPts val="0"/>
              </a:spcAft>
              <a:buClr>
                <a:schemeClr val="dk2"/>
              </a:buClr>
              <a:buSzPts val="2800"/>
              <a:buFont typeface="Open Sans"/>
              <a:buNone/>
            </a:pPr>
            <a:r>
              <a:t/>
            </a:r>
            <a:endParaRPr/>
          </a:p>
        </p:txBody>
      </p:sp>
      <p:sp>
        <p:nvSpPr>
          <p:cNvPr id="246" name="Google Shape;246;p30"/>
          <p:cNvSpPr txBox="1"/>
          <p:nvPr/>
        </p:nvSpPr>
        <p:spPr>
          <a:xfrm>
            <a:off x="7469025" y="900125"/>
            <a:ext cx="2520600" cy="3931200"/>
          </a:xfrm>
          <a:prstGeom prst="rect">
            <a:avLst/>
          </a:prstGeom>
          <a:noFill/>
          <a:ln>
            <a:noFill/>
          </a:ln>
        </p:spPr>
        <p:txBody>
          <a:bodyPr anchorCtr="0" anchor="t" bIns="45700" lIns="91425" spcFirstLastPara="1" rIns="91425" wrap="square" tIns="45700">
            <a:noAutofit/>
          </a:bodyPr>
          <a:lstStyle/>
          <a:p>
            <a:pPr indent="-228600" lvl="0" marL="266700" rtl="0" algn="just">
              <a:lnSpc>
                <a:spcPct val="115000"/>
              </a:lnSpc>
              <a:spcBef>
                <a:spcPts val="1200"/>
              </a:spcBef>
              <a:spcAft>
                <a:spcPts val="0"/>
              </a:spcAft>
              <a:buClr>
                <a:schemeClr val="dk1"/>
              </a:buClr>
              <a:buSzPts val="1100"/>
              <a:buFont typeface="Arial"/>
              <a:buNone/>
            </a:pPr>
            <a:r>
              <a:rPr lang="pl-PL" sz="1200">
                <a:solidFill>
                  <a:schemeClr val="dk1"/>
                </a:solidFill>
                <a:latin typeface="Open Sans"/>
                <a:ea typeface="Open Sans"/>
                <a:cs typeface="Open Sans"/>
                <a:sym typeface="Open Sans"/>
              </a:rPr>
              <a:t>1.</a:t>
            </a:r>
            <a:r>
              <a:rPr lang="pl-PL" sz="700">
                <a:solidFill>
                  <a:schemeClr val="dk1"/>
                </a:solidFill>
                <a:latin typeface="Times New Roman"/>
                <a:ea typeface="Times New Roman"/>
                <a:cs typeface="Times New Roman"/>
                <a:sym typeface="Times New Roman"/>
              </a:rPr>
              <a:t> 	</a:t>
            </a:r>
            <a:r>
              <a:rPr lang="pl-PL" sz="1000">
                <a:solidFill>
                  <a:schemeClr val="dk1"/>
                </a:solidFill>
                <a:latin typeface="Open Sans"/>
                <a:ea typeface="Open Sans"/>
                <a:cs typeface="Open Sans"/>
                <a:sym typeface="Open Sans"/>
              </a:rPr>
              <a:t>J</a:t>
            </a:r>
            <a:r>
              <a:rPr lang="pl-PL" sz="1100">
                <a:solidFill>
                  <a:schemeClr val="dk1"/>
                </a:solidFill>
                <a:latin typeface="Open Sans"/>
                <a:ea typeface="Open Sans"/>
                <a:cs typeface="Open Sans"/>
                <a:sym typeface="Open Sans"/>
              </a:rPr>
              <a:t>akie osobiste spostrzeżenie podzielił się prelegent na temat swojego wcześniejszego rozumienia zmian klimatu, zanim uświadomił sobie ich prawdziwy wpływ?</a:t>
            </a:r>
            <a:endParaRPr sz="1100">
              <a:solidFill>
                <a:schemeClr val="dk1"/>
              </a:solidFill>
              <a:latin typeface="Open Sans"/>
              <a:ea typeface="Open Sans"/>
              <a:cs typeface="Open Sans"/>
              <a:sym typeface="Open Sans"/>
            </a:endParaRPr>
          </a:p>
          <a:p>
            <a:pPr indent="-228600" lvl="0" marL="266700" rtl="0" algn="just">
              <a:lnSpc>
                <a:spcPct val="115000"/>
              </a:lnSpc>
              <a:spcBef>
                <a:spcPts val="1200"/>
              </a:spcBef>
              <a:spcAft>
                <a:spcPts val="0"/>
              </a:spcAft>
              <a:buClr>
                <a:schemeClr val="dk1"/>
              </a:buClr>
              <a:buSzPts val="1100"/>
              <a:buFont typeface="Arial"/>
              <a:buNone/>
            </a:pPr>
            <a:r>
              <a:rPr lang="pl-PL" sz="1100">
                <a:solidFill>
                  <a:schemeClr val="dk1"/>
                </a:solidFill>
                <a:latin typeface="Open Sans"/>
                <a:ea typeface="Open Sans"/>
                <a:cs typeface="Open Sans"/>
                <a:sym typeface="Open Sans"/>
              </a:rPr>
              <a:t>2.</a:t>
            </a:r>
            <a:r>
              <a:rPr lang="pl-PL" sz="600">
                <a:solidFill>
                  <a:schemeClr val="dk1"/>
                </a:solidFill>
                <a:latin typeface="Times New Roman"/>
                <a:ea typeface="Times New Roman"/>
                <a:cs typeface="Times New Roman"/>
                <a:sym typeface="Times New Roman"/>
              </a:rPr>
              <a:t> 	</a:t>
            </a:r>
            <a:r>
              <a:rPr lang="pl-PL" sz="1100">
                <a:solidFill>
                  <a:schemeClr val="dk1"/>
                </a:solidFill>
                <a:latin typeface="Open Sans"/>
                <a:ea typeface="Open Sans"/>
                <a:cs typeface="Open Sans"/>
                <a:sym typeface="Open Sans"/>
              </a:rPr>
              <a:t>Dlaczego według prelegenta zmiany klimatyczne nie są już problemem odległej przyszłości, lecz pilnym wyzwaniem dla naszego pokolenia?</a:t>
            </a:r>
            <a:endParaRPr sz="1100">
              <a:solidFill>
                <a:schemeClr val="dk1"/>
              </a:solidFill>
              <a:latin typeface="Open Sans"/>
              <a:ea typeface="Open Sans"/>
              <a:cs typeface="Open Sans"/>
              <a:sym typeface="Open Sans"/>
            </a:endParaRPr>
          </a:p>
          <a:p>
            <a:pPr indent="-228600" lvl="0" marL="266700" rtl="0" algn="just">
              <a:lnSpc>
                <a:spcPct val="115000"/>
              </a:lnSpc>
              <a:spcBef>
                <a:spcPts val="1200"/>
              </a:spcBef>
              <a:spcAft>
                <a:spcPts val="0"/>
              </a:spcAft>
              <a:buClr>
                <a:schemeClr val="dk1"/>
              </a:buClr>
              <a:buSzPts val="1100"/>
              <a:buFont typeface="Arial"/>
              <a:buNone/>
            </a:pPr>
            <a:r>
              <a:rPr lang="pl-PL" sz="1100">
                <a:solidFill>
                  <a:schemeClr val="dk1"/>
                </a:solidFill>
                <a:latin typeface="Open Sans"/>
                <a:ea typeface="Open Sans"/>
                <a:cs typeface="Open Sans"/>
                <a:sym typeface="Open Sans"/>
              </a:rPr>
              <a:t>3.</a:t>
            </a:r>
            <a:r>
              <a:rPr lang="pl-PL" sz="600">
                <a:solidFill>
                  <a:schemeClr val="dk1"/>
                </a:solidFill>
                <a:latin typeface="Times New Roman"/>
                <a:ea typeface="Times New Roman"/>
                <a:cs typeface="Times New Roman"/>
                <a:sym typeface="Times New Roman"/>
              </a:rPr>
              <a:t> 	</a:t>
            </a:r>
            <a:r>
              <a:rPr lang="pl-PL" sz="1100">
                <a:solidFill>
                  <a:schemeClr val="dk1"/>
                </a:solidFill>
                <a:latin typeface="Open Sans"/>
                <a:ea typeface="Open Sans"/>
                <a:cs typeface="Open Sans"/>
                <a:sym typeface="Open Sans"/>
              </a:rPr>
              <a:t>Jakie rozwiązania lub zmiany według prelegenta są konieczne, aby powstrzymać zmiany klimatu, i dlaczego uważa, że choć są trudne do wdrożenia, to jednak możliwe?</a:t>
            </a:r>
            <a:br>
              <a:rPr lang="pl-PL" sz="1000">
                <a:solidFill>
                  <a:schemeClr val="dk1"/>
                </a:solidFill>
                <a:latin typeface="Open Sans"/>
                <a:ea typeface="Open Sans"/>
                <a:cs typeface="Open Sans"/>
                <a:sym typeface="Open Sans"/>
              </a:rPr>
            </a:br>
            <a:br>
              <a:rPr lang="pl-PL" sz="1200">
                <a:solidFill>
                  <a:schemeClr val="dk1"/>
                </a:solidFill>
                <a:latin typeface="Open Sans"/>
                <a:ea typeface="Open Sans"/>
                <a:cs typeface="Open Sans"/>
                <a:sym typeface="Open Sans"/>
              </a:rPr>
            </a:br>
            <a:endParaRPr sz="1200">
              <a:solidFill>
                <a:schemeClr val="dk1"/>
              </a:solidFill>
              <a:latin typeface="Open Sans"/>
              <a:ea typeface="Open Sans"/>
              <a:cs typeface="Open Sans"/>
              <a:sym typeface="Open Sans"/>
            </a:endParaRPr>
          </a:p>
          <a:p>
            <a:pPr indent="0" lvl="0" marL="0" marR="0" rtl="0" algn="l">
              <a:lnSpc>
                <a:spcPct val="133333"/>
              </a:lnSpc>
              <a:spcBef>
                <a:spcPts val="1200"/>
              </a:spcBef>
              <a:spcAft>
                <a:spcPts val="0"/>
              </a:spcAft>
              <a:buClr>
                <a:schemeClr val="accent1"/>
              </a:buClr>
              <a:buSzPts val="1800"/>
              <a:buFont typeface="Open Sans"/>
              <a:buNone/>
            </a:pPr>
            <a:r>
              <a:t/>
            </a:r>
            <a:endParaRPr sz="1800">
              <a:solidFill>
                <a:schemeClr val="dk1"/>
              </a:solidFill>
              <a:latin typeface="Open Sans"/>
              <a:ea typeface="Open Sans"/>
              <a:cs typeface="Open Sans"/>
              <a:sym typeface="Open Sans"/>
            </a:endParaRPr>
          </a:p>
        </p:txBody>
      </p:sp>
      <p:sp>
        <p:nvSpPr>
          <p:cNvPr id="247" name="Google Shape;247;p30"/>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p>
            <a:pPr indent="0" lvl="0" marL="0" rtl="0" algn="r">
              <a:spcBef>
                <a:spcPts val="0"/>
              </a:spcBef>
              <a:spcAft>
                <a:spcPts val="0"/>
              </a:spcAft>
              <a:buNone/>
            </a:pPr>
            <a:fld id="{00000000-1234-1234-1234-123412341234}" type="slidenum">
              <a:rPr lang="pl-PL"/>
              <a:t>‹#›</a:t>
            </a:fld>
            <a:endParaRPr/>
          </a:p>
        </p:txBody>
      </p:sp>
      <p:pic>
        <p:nvPicPr>
          <p:cNvPr descr="Visit http://TED.com to get our entire library of TED Talks, transcripts, translations, personalized talk recommendations and more.&#10;&#10;The climate crisis is too vast and complicated to solve with a silver bullet, says author David Wallace-Wells. What we need is a shift in how we live. Follow along as he lays out some of the dramatic actions we could take to build a livable, prosperous world in the age of global warming.&#10;&#10;The TED Talks channel features the best talks and performances from the TED Conference, where the world's leading thinkers and doers give the talk of their lives in 18 minutes (or less). Look for talks on Technology, Entertainment and Design -- plus science, business, global issues, the arts and more. You're welcome to link to or embed these videos, forward them to others and share these ideas with people you know. For more information on using TED for commercial purposes (e.g. employee learning, in a film or online course), submit a Media Request here: http://media-requests.TED.com&#10;&#10;Follow TED on Twitter: http://twitter.com/TEDTalks&#10;Like TED on Facebook: http://facebook.com/TED&#10;&#10;Subscribe to our channel: http://youtube.com/TED" id="248" name="Google Shape;248;p30" title="How we could change the planet's climate future | David Wallace-Wells">
            <a:hlinkClick r:id="rId3"/>
          </p:cNvPr>
          <p:cNvPicPr preferRelativeResize="0"/>
          <p:nvPr/>
        </p:nvPicPr>
        <p:blipFill>
          <a:blip r:embed="rId4">
            <a:alphaModFix/>
          </a:blip>
          <a:stretch>
            <a:fillRect/>
          </a:stretch>
        </p:blipFill>
        <p:spPr>
          <a:xfrm>
            <a:off x="720611" y="2100274"/>
            <a:ext cx="6599489" cy="37122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
                                        </p:tgtEl>
                                        <p:attrNameLst>
                                          <p:attrName>style.visibility</p:attrName>
                                        </p:attrNameLst>
                                      </p:cBhvr>
                                      <p:to>
                                        <p:strVal val="visible"/>
                                      </p:to>
                                    </p:set>
                                    <p:animEffect filter="fade" transition="in">
                                      <p:cBhvr>
                                        <p:cTn dur="1000"/>
                                        <p:tgtEl>
                                          <p:spTgt spid="2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1"/>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lnSpc>
                <a:spcPct val="100000"/>
              </a:lnSpc>
              <a:spcBef>
                <a:spcPts val="0"/>
              </a:spcBef>
              <a:spcAft>
                <a:spcPts val="0"/>
              </a:spcAft>
              <a:buNone/>
            </a:pPr>
            <a:r>
              <a:rPr lang="pl-PL"/>
              <a:t>Refleksja nad zależnościami między rozwojem gospodarczym i społecznym</a:t>
            </a:r>
            <a:endParaRPr/>
          </a:p>
        </p:txBody>
      </p:sp>
      <p:sp>
        <p:nvSpPr>
          <p:cNvPr id="255" name="Google Shape;255;p31"/>
          <p:cNvSpPr txBox="1"/>
          <p:nvPr>
            <p:ph idx="1" type="body"/>
          </p:nvPr>
        </p:nvSpPr>
        <p:spPr>
          <a:xfrm>
            <a:off x="1025907" y="1979837"/>
            <a:ext cx="8640300" cy="4680000"/>
          </a:xfrm>
          <a:prstGeom prst="rect">
            <a:avLst/>
          </a:prstGeom>
        </p:spPr>
        <p:txBody>
          <a:bodyPr anchorCtr="0" anchor="t" bIns="0" lIns="0" spcFirstLastPara="1" rIns="0" wrap="square" tIns="0">
            <a:normAutofit fontScale="85000" lnSpcReduction="20000"/>
          </a:bodyPr>
          <a:lstStyle/>
          <a:p>
            <a:pPr indent="0" lvl="0" marL="0" rtl="0" algn="just">
              <a:spcBef>
                <a:spcPts val="1102"/>
              </a:spcBef>
              <a:spcAft>
                <a:spcPts val="0"/>
              </a:spcAft>
              <a:buNone/>
            </a:pPr>
            <a:r>
              <a:rPr b="1" lang="pl-PL"/>
              <a:t>Wzajemne powiązania</a:t>
            </a:r>
            <a:r>
              <a:rPr lang="pl-PL"/>
              <a:t> – rozwój gospodarczy stymuluje rozwój społeczny poprzez tworzenie nowych miejsc pracy, zwiększenie dochodów i poprawę jakości życia, z kolei rozwój społeczny (edukacja, zdrowie, kapitał ludzki) wspiera wzrost gospodarczy.</a:t>
            </a:r>
            <a:endParaRPr/>
          </a:p>
          <a:p>
            <a:pPr indent="0" lvl="0" marL="0" rtl="0" algn="just">
              <a:spcBef>
                <a:spcPts val="1102"/>
              </a:spcBef>
              <a:spcAft>
                <a:spcPts val="0"/>
              </a:spcAft>
              <a:buNone/>
            </a:pPr>
            <a:r>
              <a:rPr b="1" lang="pl-PL"/>
              <a:t>Zrównoważony rozwój</a:t>
            </a:r>
            <a:r>
              <a:rPr lang="pl-PL"/>
              <a:t> – aby rozwój gospodarczy był trwały, musi uwzględniać potrzeby społeczne i środowiskowe; ignorowanie tych aspektów prowadzi do pogłębiania nierówności i degradacji środowiska.</a:t>
            </a:r>
            <a:endParaRPr/>
          </a:p>
          <a:p>
            <a:pPr indent="0" lvl="0" marL="0" rtl="0" algn="just">
              <a:spcBef>
                <a:spcPts val="1102"/>
              </a:spcBef>
              <a:spcAft>
                <a:spcPts val="0"/>
              </a:spcAft>
              <a:buNone/>
            </a:pPr>
            <a:r>
              <a:rPr b="1" lang="pl-PL"/>
              <a:t>Nierówności społeczne</a:t>
            </a:r>
            <a:r>
              <a:rPr lang="pl-PL"/>
              <a:t> – dynamiczny rozwój gospodarczy bez odpowiedniej polityki społecznej może pogłębiać różnice majątkowe i dostęp do usług publicznych (np. edukacji, ochrony zdrowia).</a:t>
            </a:r>
            <a:endParaRPr/>
          </a:p>
          <a:p>
            <a:pPr indent="0" lvl="0" marL="0" rtl="0" algn="just">
              <a:spcBef>
                <a:spcPts val="1102"/>
              </a:spcBef>
              <a:spcAft>
                <a:spcPts val="0"/>
              </a:spcAft>
              <a:buNone/>
            </a:pPr>
            <a:r>
              <a:rPr b="1" lang="pl-PL"/>
              <a:t>Inwestycje w kapitał ludzki</a:t>
            </a:r>
            <a:r>
              <a:rPr lang="pl-PL"/>
              <a:t> – rozwój społeczny (szkolnictwo, służba zdrowia, opieka socjalna) zwiększa produktywność siły roboczej i przyczynia się do innowacyjności gospodarki.</a:t>
            </a:r>
            <a:endParaRPr/>
          </a:p>
          <a:p>
            <a:pPr indent="0" lvl="0" marL="0" rtl="0" algn="just">
              <a:spcBef>
                <a:spcPts val="1102"/>
              </a:spcBef>
              <a:spcAft>
                <a:spcPts val="0"/>
              </a:spcAft>
              <a:buNone/>
            </a:pPr>
            <a:r>
              <a:rPr b="1" lang="pl-PL"/>
              <a:t>Wyzwania globalne</a:t>
            </a:r>
            <a:r>
              <a:rPr lang="pl-PL"/>
              <a:t> – współczesne problemy (np. zmiany klimatu, migracje, transformacja energetyczna) wymagają równoczesnego podejścia do rozwoju gospodarczego i społecznego.</a:t>
            </a:r>
            <a:endParaRPr/>
          </a:p>
          <a:p>
            <a:pPr indent="0" lvl="0" marL="0" rtl="0" algn="just">
              <a:spcBef>
                <a:spcPts val="1102"/>
              </a:spcBef>
              <a:spcAft>
                <a:spcPts val="0"/>
              </a:spcAft>
              <a:buNone/>
            </a:pPr>
            <a:r>
              <a:rPr b="1" lang="pl-PL"/>
              <a:t>Rola państwa i polityk publicznych</a:t>
            </a:r>
            <a:r>
              <a:rPr lang="pl-PL"/>
              <a:t> – konieczność tworzenia spójnych strategii łączących wzrost PKB z poprawą jakości życia obywateli.</a:t>
            </a:r>
            <a:endParaRPr/>
          </a:p>
        </p:txBody>
      </p:sp>
      <p:sp>
        <p:nvSpPr>
          <p:cNvPr id="256" name="Google Shape;256;p31"/>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yw pakietu Office">
  <a:themeElements>
    <a:clrScheme name="Pakiet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